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92" r:id="rId3"/>
    <p:sldId id="393" r:id="rId4"/>
    <p:sldId id="394" r:id="rId5"/>
    <p:sldId id="395" r:id="rId6"/>
    <p:sldId id="396" r:id="rId7"/>
    <p:sldId id="39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2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089910"/>
            <a:ext cx="1097280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908685"/>
            <a:ext cx="11963400" cy="5608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18616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764540"/>
            <a:ext cx="11094720" cy="4442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4940935"/>
            <a:ext cx="1614805" cy="146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3789045"/>
            <a:ext cx="198628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830"/>
            <a:ext cx="1088898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997200"/>
            <a:ext cx="198628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692785"/>
            <a:ext cx="11003280" cy="5364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797425"/>
            <a:ext cx="1497965" cy="1840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4797425"/>
            <a:ext cx="198628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67</cp:revision>
  <dcterms:created xsi:type="dcterms:W3CDTF">2015-09-16T06:44:00Z</dcterms:created>
  <dcterms:modified xsi:type="dcterms:W3CDTF">2024-10-03T12:34:32Z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D0B28C7428BD4169A3DAB4C23BF972B3_13</vt:lpwstr>
  </property>
</Properties>
</file>