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770" y="3861435"/>
            <a:ext cx="3093720" cy="701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66958"/>
          <a:stretch>
            <a:fillRect/>
          </a:stretch>
        </p:blipFill>
        <p:spPr>
          <a:xfrm>
            <a:off x="3359785" y="2925445"/>
            <a:ext cx="5509260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4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80890"/>
            <a:ext cx="275082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7488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2564765"/>
            <a:ext cx="343154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140710"/>
            <a:ext cx="418782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933190"/>
            <a:ext cx="54629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0" y="4580890"/>
            <a:ext cx="54629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5347970"/>
            <a:ext cx="70681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6093460"/>
            <a:ext cx="70681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4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588135"/>
            <a:ext cx="519366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920" y="2751455"/>
            <a:ext cx="720407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71595"/>
            <a:ext cx="765873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405120"/>
            <a:ext cx="636714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580890"/>
            <a:ext cx="765873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2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5318232"/>
            <a:ext cx="1666246" cy="51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6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2570" y="3573780"/>
            <a:ext cx="85407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68202"/>
            <a:ext cx="828362" cy="4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589475"/>
            <a:ext cx="11340000" cy="1072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34787" y="6010777"/>
            <a:ext cx="1580554" cy="43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8256270" y="189230"/>
            <a:ext cx="1772285" cy="209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920078"/>
            <a:ext cx="1056876" cy="5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015365"/>
            <a:ext cx="199949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4512310" y="2924810"/>
            <a:ext cx="462343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0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5373370"/>
            <a:ext cx="1657985" cy="128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7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04945"/>
            <a:ext cx="2362200" cy="18364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6"/>
          <a:stretch>
            <a:fillRect/>
          </a:stretch>
        </p:blipFill>
        <p:spPr>
          <a:xfrm>
            <a:off x="360045" y="1196770"/>
            <a:ext cx="11339830" cy="373464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63525" y="4293235"/>
            <a:ext cx="6898005" cy="177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484630"/>
            <a:ext cx="3983355" cy="309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" r="71004" b="232"/>
          <a:stretch>
            <a:fillRect/>
          </a:stretch>
        </p:blipFill>
        <p:spPr>
          <a:xfrm>
            <a:off x="8256270" y="899795"/>
            <a:ext cx="2106295" cy="245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678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39290"/>
            <a:ext cx="74695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08910"/>
            <a:ext cx="42684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35985"/>
            <a:ext cx="112439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179361"/>
            <a:ext cx="6664987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13630"/>
            <a:ext cx="6771005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19" grpId="0" bldLvl="0" animBg="1"/>
      <p:bldP spid="27" grpId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9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917065"/>
            <a:ext cx="106807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2708910"/>
            <a:ext cx="106807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531235"/>
            <a:ext cx="106807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4149090"/>
            <a:ext cx="106807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6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00530"/>
            <a:ext cx="11377930" cy="16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676879"/>
            <a:ext cx="5760453" cy="46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95425"/>
            <a:ext cx="371334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" r="71004" b="232"/>
          <a:stretch>
            <a:fillRect/>
          </a:stretch>
        </p:blipFill>
        <p:spPr>
          <a:xfrm>
            <a:off x="4872355" y="3644900"/>
            <a:ext cx="2562225" cy="29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8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960468"/>
            <a:ext cx="333249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/>
          <a:stretch>
            <a:fillRect/>
          </a:stretch>
        </p:blipFill>
        <p:spPr>
          <a:xfrm>
            <a:off x="4152265" y="4657725"/>
            <a:ext cx="429704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6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869180"/>
            <a:ext cx="182880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6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708910"/>
            <a:ext cx="62572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3500755"/>
            <a:ext cx="330708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48893"/>
            <a:ext cx="5227254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75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1654175"/>
            <a:ext cx="995743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068955"/>
            <a:ext cx="1157287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00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8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084568"/>
            <a:ext cx="361813" cy="39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2024-10-03T09:13:48Z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