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760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150" y="3429000"/>
            <a:ext cx="3482340" cy="739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440" y="4293235"/>
            <a:ext cx="468630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61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060" y="2853055"/>
            <a:ext cx="4010025" cy="221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2400" y="2637155"/>
            <a:ext cx="4307840" cy="221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90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0561" y="2299364"/>
            <a:ext cx="419735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4254930"/>
            <a:ext cx="742670" cy="3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9722" y="4169151"/>
            <a:ext cx="666498" cy="53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3206932"/>
            <a:ext cx="371335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08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87808" y="3730191"/>
            <a:ext cx="3541964" cy="5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4282" y="4740293"/>
            <a:ext cx="1371083" cy="4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560" y="5769610"/>
            <a:ext cx="297116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0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3201814"/>
            <a:ext cx="314206" cy="38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2034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26196" y="5217552"/>
            <a:ext cx="323727" cy="38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3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660775"/>
            <a:ext cx="6998970" cy="13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5085080"/>
            <a:ext cx="6998970" cy="13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3789045"/>
            <a:ext cx="749681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869180"/>
            <a:ext cx="749681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10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760" y="5589270"/>
            <a:ext cx="661733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30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045" y="2109470"/>
            <a:ext cx="666242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78810"/>
            <a:ext cx="630872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036553"/>
            <a:ext cx="2770730" cy="36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30" y="4313760"/>
            <a:ext cx="11340000" cy="280628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19380" y="4541520"/>
            <a:ext cx="734187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4444" y="5535542"/>
            <a:ext cx="3656221" cy="37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4444" y="6394607"/>
            <a:ext cx="2218488" cy="36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25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02" y="3842690"/>
            <a:ext cx="342770" cy="38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8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386286"/>
            <a:ext cx="380856" cy="3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2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970" y="4028440"/>
            <a:ext cx="3448050" cy="182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80100" y="3573145"/>
            <a:ext cx="3448050" cy="182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8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55520"/>
            <a:ext cx="441515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715" y="2265045"/>
            <a:ext cx="38239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215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7117" y="2358162"/>
            <a:ext cx="344535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1780" y="4107957"/>
            <a:ext cx="406375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4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233542"/>
            <a:ext cx="371334" cy="3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8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3234621"/>
            <a:ext cx="314206" cy="3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3803" y="5216667"/>
            <a:ext cx="1085440" cy="45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3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3244850"/>
            <a:ext cx="3988435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580" y="3244850"/>
            <a:ext cx="327723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2024-10-03T07:13:15Z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