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8" r:id="rId23"/>
    <p:sldId id="327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421255"/>
            <a:ext cx="5760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3501390"/>
            <a:ext cx="5471160" cy="1562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0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36470"/>
            <a:ext cx="572833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8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767965"/>
            <a:ext cx="691134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860800"/>
            <a:ext cx="691134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59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739390"/>
            <a:ext cx="6112510" cy="140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220845"/>
            <a:ext cx="6112510" cy="140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610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3150" y="3217996"/>
            <a:ext cx="355651" cy="37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14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7959" y="3949633"/>
            <a:ext cx="361813" cy="390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381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8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197086"/>
            <a:ext cx="333249" cy="39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5793" y="5258591"/>
            <a:ext cx="742670" cy="38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19848" y="5163217"/>
            <a:ext cx="1009270" cy="543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496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7903" y="2858814"/>
            <a:ext cx="961934" cy="48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2470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690" y="3309620"/>
            <a:ext cx="723201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4220845"/>
            <a:ext cx="723201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5013325"/>
            <a:ext cx="723201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8318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0045" y="2348865"/>
            <a:ext cx="1011745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3573145"/>
            <a:ext cx="10117455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95325" y="4725035"/>
            <a:ext cx="10117455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07670" y="5805170"/>
            <a:ext cx="10117455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8" grpId="0" bldLvl="0" animBg="1"/>
      <p:bldP spid="3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80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7959" y="4015486"/>
            <a:ext cx="361813" cy="39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6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510" y="4999990"/>
            <a:ext cx="842454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5805170"/>
            <a:ext cx="842454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0578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52650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5120" y="3846830"/>
            <a:ext cx="458470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6210" y="4499610"/>
            <a:ext cx="11316970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5230" y="5533546"/>
            <a:ext cx="2138330" cy="3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5230" y="6289866"/>
            <a:ext cx="5797831" cy="40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8" grpId="0" animBg="1"/>
      <p:bldP spid="2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2573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3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1262354"/>
            <a:ext cx="371334" cy="40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19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35214" y="2452855"/>
            <a:ext cx="314206" cy="38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035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60538" y="4385008"/>
            <a:ext cx="1975434" cy="527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9015" y="5290820"/>
            <a:ext cx="3829050" cy="126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9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3339992"/>
            <a:ext cx="361813" cy="39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8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243353"/>
            <a:ext cx="342770" cy="39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6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78639" y="3035811"/>
            <a:ext cx="314206" cy="38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8539" y="2940462"/>
            <a:ext cx="676020" cy="53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717495"/>
            <a:ext cx="11340000" cy="21443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58909" y="5089892"/>
            <a:ext cx="2599345" cy="533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02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7075" y="3114040"/>
            <a:ext cx="457454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4220845"/>
            <a:ext cx="457454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2024-10-03T07:25:08Z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