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02" r:id="rId3"/>
    <p:sldId id="324" r:id="rId4"/>
    <p:sldId id="352" r:id="rId5"/>
    <p:sldId id="351" r:id="rId6"/>
    <p:sldId id="350" r:id="rId7"/>
    <p:sldId id="348" r:id="rId8"/>
    <p:sldId id="347" r:id="rId9"/>
    <p:sldId id="346" r:id="rId10"/>
    <p:sldId id="345" r:id="rId11"/>
    <p:sldId id="343" r:id="rId12"/>
    <p:sldId id="342" r:id="rId13"/>
    <p:sldId id="340" r:id="rId14"/>
    <p:sldId id="339" r:id="rId15"/>
    <p:sldId id="338" r:id="rId16"/>
    <p:sldId id="337" r:id="rId17"/>
    <p:sldId id="336" r:id="rId18"/>
    <p:sldId id="335" r:id="rId19"/>
    <p:sldId id="334" r:id="rId20"/>
    <p:sldId id="333" r:id="rId21"/>
    <p:sldId id="332" r:id="rId22"/>
    <p:sldId id="331" r:id="rId23"/>
    <p:sldId id="330" r:id="rId24"/>
    <p:sldId id="329" r:id="rId25"/>
    <p:sldId id="328" r:id="rId26"/>
    <p:sldId id="327" r:id="rId27"/>
    <p:sldId id="326" r:id="rId28"/>
    <p:sldId id="325" r:id="rId29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0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203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5" Type="http://schemas.openxmlformats.org/officeDocument/2006/relationships/tags" Target="tags/tag1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handoutMaster" Target="handoutMasters/handoutMaster1.xml"/><Relationship Id="rId30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31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32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0.png"/><Relationship Id="rId2" Type="http://schemas.openxmlformats.org/officeDocument/2006/relationships/image" Target="../media/image32.png"/><Relationship Id="rId1" Type="http://schemas.openxmlformats.org/officeDocument/2006/relationships/image" Target="../media/image34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01290" y="2637155"/>
            <a:ext cx="6690360" cy="78486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67530" y="4005580"/>
            <a:ext cx="3444240" cy="6096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3516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511586" y="2968052"/>
            <a:ext cx="314206" cy="3812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582"/>
          <a:stretch>
            <a:fillRect/>
          </a:stretch>
        </p:blipFill>
        <p:spPr>
          <a:xfrm>
            <a:off x="4872355" y="2637155"/>
            <a:ext cx="5603875" cy="43376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8547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70" y="4509340"/>
            <a:ext cx="11340000" cy="246712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362159" y="5499998"/>
            <a:ext cx="333249" cy="3905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393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653400" y="3761971"/>
            <a:ext cx="1066397" cy="5342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397076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68165" y="4509135"/>
            <a:ext cx="2430780" cy="139446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920411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3215" y="3838575"/>
            <a:ext cx="6430645" cy="1288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3323" y="5390535"/>
            <a:ext cx="4217791" cy="4407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64160" y="6094095"/>
            <a:ext cx="4622165" cy="699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2" grpId="0" animBg="1"/>
      <p:bldP spid="2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19495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21945" y="1986915"/>
            <a:ext cx="5626100" cy="386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7625" y="2780665"/>
            <a:ext cx="6873875" cy="528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263525" y="3564255"/>
            <a:ext cx="10753090" cy="751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263525" y="4316095"/>
            <a:ext cx="10826750" cy="2234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0" grpId="0" bldLvl="0" animBg="1"/>
      <p:bldP spid="16" grpId="0" bldLvl="0" animBg="1"/>
      <p:bldP spid="23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97138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1945" y="2052955"/>
            <a:ext cx="11147425" cy="2567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580218" cy="586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846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510075" y="3095531"/>
            <a:ext cx="342770" cy="3818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55820" y="4797425"/>
            <a:ext cx="2369820" cy="14706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3316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358380" y="3959225"/>
            <a:ext cx="2846705" cy="526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530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16772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39920" y="4509135"/>
            <a:ext cx="2887980" cy="17297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71664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0055" y="4653280"/>
            <a:ext cx="2887980" cy="172974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45180"/>
          </a:xfrm>
          <a:prstGeom prst="rect">
            <a:avLst/>
          </a:prstGeom>
        </p:spPr>
      </p:pic>
      <p:sp useBgFill="1">
        <p:nvSpPr>
          <p:cNvPr id="14" name="矩形 13"/>
          <p:cNvSpPr/>
          <p:nvPr/>
        </p:nvSpPr>
        <p:spPr bwMode="white">
          <a:xfrm>
            <a:off x="321914" y="2005281"/>
            <a:ext cx="2009017" cy="3620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445770" y="2767330"/>
            <a:ext cx="4925695" cy="1339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445692" y="4396881"/>
            <a:ext cx="2294659" cy="4573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45770" y="5085715"/>
            <a:ext cx="4975225" cy="1017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2400" y="620395"/>
            <a:ext cx="5297805" cy="31730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20" grpId="0" bldLvl="0" animBg="1"/>
      <p:bldP spid="25" grpId="0" animBg="1"/>
      <p:bldP spid="2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94616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321914" y="3604466"/>
            <a:ext cx="5370075" cy="3904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45" y="4437380"/>
            <a:ext cx="11057890" cy="614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91770" y="5157470"/>
            <a:ext cx="3467735" cy="655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321945" y="6051550"/>
            <a:ext cx="5652770" cy="711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1" grpId="0" bldLvl="0" animBg="1"/>
      <p:bldP spid="15" grpId="0" bldLvl="0" animBg="1"/>
      <p:bldP spid="19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96816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127000" y="1778635"/>
            <a:ext cx="10373360" cy="927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27000" y="2835910"/>
            <a:ext cx="8058150" cy="520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0" y="3406140"/>
            <a:ext cx="5977890" cy="793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321945" y="4685665"/>
            <a:ext cx="7195820" cy="762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321914" y="5543760"/>
            <a:ext cx="4694055" cy="4290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906"/>
          <a:stretch>
            <a:fillRect/>
          </a:stretch>
        </p:blipFill>
        <p:spPr>
          <a:xfrm>
            <a:off x="8185150" y="2849245"/>
            <a:ext cx="4723765" cy="3808095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68615" y="2564765"/>
            <a:ext cx="4079875" cy="24434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7" grpId="0" bldLvl="0" animBg="1"/>
      <p:bldP spid="22" grpId="0" bldLvl="0" animBg="1"/>
      <p:bldP spid="25" grpId="0" bldLvl="0" animBg="1"/>
      <p:bldP spid="29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51316"/>
          </a:xfrm>
          <a:prstGeom prst="rect">
            <a:avLst/>
          </a:prstGeom>
        </p:spPr>
      </p:pic>
      <p:sp useBgFill="1">
        <p:nvSpPr>
          <p:cNvPr id="19" name="矩形 18"/>
          <p:cNvSpPr/>
          <p:nvPr/>
        </p:nvSpPr>
        <p:spPr bwMode="white">
          <a:xfrm>
            <a:off x="47625" y="2348865"/>
            <a:ext cx="6764655" cy="731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23825" y="3429000"/>
            <a:ext cx="11158220" cy="2621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bldLvl="0" animBg="1"/>
      <p:bldP spid="2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31172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321945" y="1772920"/>
            <a:ext cx="9784715" cy="740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445692" y="2902873"/>
            <a:ext cx="2542216" cy="3528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215265" y="3424555"/>
            <a:ext cx="8985250" cy="1013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21945" y="4581525"/>
            <a:ext cx="6036310" cy="632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321914" y="5439847"/>
            <a:ext cx="2685037" cy="4291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4" grpId="0" animBg="1"/>
      <p:bldP spid="15" grpId="0" bldLvl="0" animBg="1"/>
      <p:bldP spid="17" grpId="0" bldLvl="0" animBg="1"/>
      <p:bldP spid="20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008683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464820" y="1824355"/>
            <a:ext cx="8317865" cy="742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19380" y="2564765"/>
            <a:ext cx="10465435" cy="1697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98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7276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95717" y="2093198"/>
            <a:ext cx="333248" cy="381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6661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09874" y="2959364"/>
            <a:ext cx="371334" cy="3908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592"/>
          <a:stretch>
            <a:fillRect/>
          </a:stretch>
        </p:blipFill>
        <p:spPr>
          <a:xfrm>
            <a:off x="8328660" y="3933190"/>
            <a:ext cx="3778250" cy="2720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3709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38438" y="3959682"/>
            <a:ext cx="333249" cy="3812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775"/>
          <a:stretch>
            <a:fillRect/>
          </a:stretch>
        </p:blipFill>
        <p:spPr>
          <a:xfrm>
            <a:off x="8904605" y="4279900"/>
            <a:ext cx="4019550" cy="2578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08239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983939" y="4650582"/>
            <a:ext cx="5288572" cy="5127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44785" y="1772920"/>
            <a:ext cx="1544320" cy="1006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263300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2139950"/>
            <a:ext cx="6329045" cy="521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54305" y="2874010"/>
            <a:ext cx="6329045" cy="644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154305" y="3573145"/>
            <a:ext cx="6329045" cy="644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154305" y="4437380"/>
            <a:ext cx="6329045" cy="644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119380" y="5157470"/>
            <a:ext cx="7663180" cy="644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23" grpId="0" bldLvl="0" animBg="1"/>
      <p:bldP spid="24" grpId="0" bldLvl="0" animBg="1"/>
      <p:bldP spid="2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9374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19395" y="4902427"/>
            <a:ext cx="333249" cy="3811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3383"/>
          <a:stretch>
            <a:fillRect/>
          </a:stretch>
        </p:blipFill>
        <p:spPr>
          <a:xfrm>
            <a:off x="10384155" y="4940935"/>
            <a:ext cx="1807845" cy="18884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YzZmZGViMDMzYmExZWUzNmIzNjY0NjhmNDM4NThiNj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6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张爱曦</cp:lastModifiedBy>
  <cp:revision>63</cp:revision>
  <dcterms:created xsi:type="dcterms:W3CDTF">2015-09-16T06:44:00Z</dcterms:created>
  <dcterms:modified xsi:type="dcterms:W3CDTF">2024-10-03T09:38:27Z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