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" y="3429000"/>
            <a:ext cx="11772265" cy="481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98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4437380"/>
            <a:ext cx="255270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04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4945"/>
            <a:ext cx="255270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11145"/>
            <a:ext cx="611251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733165"/>
            <a:ext cx="44107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740910"/>
            <a:ext cx="57740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589270"/>
            <a:ext cx="103606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095" y="1124585"/>
            <a:ext cx="4392295" cy="30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7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40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76170"/>
            <a:ext cx="105098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955925"/>
            <a:ext cx="668909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047490"/>
            <a:ext cx="80727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937760"/>
            <a:ext cx="110724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00" b="38409"/>
          <a:stretch>
            <a:fillRect/>
          </a:stretch>
        </p:blipFill>
        <p:spPr>
          <a:xfrm>
            <a:off x="8735695" y="2708910"/>
            <a:ext cx="4020185" cy="25482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2853055"/>
            <a:ext cx="3393440" cy="237109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263525" y="5805170"/>
            <a:ext cx="110724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5" grpId="0" bldLvl="0" animBg="1"/>
      <p:bldP spid="31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71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770" y="2060575"/>
            <a:ext cx="867664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5114935"/>
            <a:ext cx="1075919" cy="5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3989448"/>
            <a:ext cx="666498" cy="5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58"/>
          <a:stretch>
            <a:fillRect/>
          </a:stretch>
        </p:blipFill>
        <p:spPr>
          <a:xfrm>
            <a:off x="1919605" y="4797425"/>
            <a:ext cx="9431020" cy="1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"/>
          <a:stretch>
            <a:fillRect/>
          </a:stretch>
        </p:blipFill>
        <p:spPr>
          <a:xfrm>
            <a:off x="360045" y="980645"/>
            <a:ext cx="9431020" cy="5787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4098290"/>
            <a:ext cx="54787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852670"/>
            <a:ext cx="56267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3275" y="5619750"/>
            <a:ext cx="45046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6775" y="6332220"/>
            <a:ext cx="570166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3407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850" y="2017395"/>
            <a:ext cx="100653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100653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78765" y="3500755"/>
            <a:ext cx="100653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3850" y="4437380"/>
            <a:ext cx="100653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5227320"/>
            <a:ext cx="100653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7625" y="6050280"/>
            <a:ext cx="100653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65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1844675"/>
            <a:ext cx="75444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2780665"/>
            <a:ext cx="728662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98620"/>
            <a:ext cx="42176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24130" y="5255895"/>
            <a:ext cx="643890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4014653"/>
            <a:ext cx="561763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3605" r="69520" b="3605"/>
          <a:stretch>
            <a:fillRect/>
          </a:stretch>
        </p:blipFill>
        <p:spPr>
          <a:xfrm>
            <a:off x="4872355" y="3946525"/>
            <a:ext cx="240347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3775774"/>
            <a:ext cx="1075919" cy="53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r="36079"/>
          <a:stretch>
            <a:fillRect/>
          </a:stretch>
        </p:blipFill>
        <p:spPr>
          <a:xfrm>
            <a:off x="5088255" y="4437380"/>
            <a:ext cx="19304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384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9910" y="3581400"/>
            <a:ext cx="23075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8"/>
          <a:stretch>
            <a:fillRect/>
          </a:stretch>
        </p:blipFill>
        <p:spPr>
          <a:xfrm>
            <a:off x="5232400" y="4309110"/>
            <a:ext cx="2153285" cy="254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2024-10-03T09:33:45Z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