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32" r:id="rId3"/>
    <p:sldId id="435" r:id="rId4"/>
    <p:sldId id="436" r:id="rId5"/>
    <p:sldId id="437" r:id="rId6"/>
    <p:sldId id="439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2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310" y="3074670"/>
            <a:ext cx="1027938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908685"/>
            <a:ext cx="11849100" cy="56311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052830"/>
            <a:ext cx="11064240" cy="303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3860800"/>
            <a:ext cx="11079480" cy="1722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3860800"/>
            <a:ext cx="947420" cy="71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908685"/>
            <a:ext cx="11582400" cy="50901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052830"/>
            <a:ext cx="11186160" cy="25603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1124585"/>
            <a:ext cx="947420" cy="85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70</cp:revision>
  <dcterms:created xsi:type="dcterms:W3CDTF">2015-09-16T06:44:00Z</dcterms:created>
  <dcterms:modified xsi:type="dcterms:W3CDTF">2024-10-03T12:42:01Z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4EBBEA40EF0C4BB8943996A5AF2C8C0D_13</vt:lpwstr>
  </property>
</Properties>
</file>