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67030"/>
          <a:stretch>
            <a:fillRect/>
          </a:stretch>
        </p:blipFill>
        <p:spPr>
          <a:xfrm>
            <a:off x="3647440" y="2997200"/>
            <a:ext cx="5021580" cy="864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61149"/>
          <a:stretch>
            <a:fillRect/>
          </a:stretch>
        </p:blipFill>
        <p:spPr>
          <a:xfrm>
            <a:off x="3719830" y="3789045"/>
            <a:ext cx="4693920" cy="6483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585" y="4725670"/>
            <a:ext cx="4480560" cy="525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5180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5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81530"/>
            <a:ext cx="666750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891955"/>
            <a:ext cx="4732141" cy="4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78885"/>
            <a:ext cx="553593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093335"/>
            <a:ext cx="218059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3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743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043581"/>
            <a:ext cx="8216976" cy="4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0505" y="2846705"/>
            <a:ext cx="8555355" cy="134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401185"/>
            <a:ext cx="10391140" cy="204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955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1700530"/>
            <a:ext cx="884428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2570" y="2496820"/>
            <a:ext cx="932497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5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5766322"/>
            <a:ext cx="552241" cy="37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9546" y="5709183"/>
            <a:ext cx="533198" cy="4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7481" y="5756799"/>
            <a:ext cx="599848" cy="38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5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5262021"/>
            <a:ext cx="371335" cy="3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7176135" y="5076190"/>
            <a:ext cx="1948815" cy="170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71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4728210" y="4372610"/>
            <a:ext cx="2845435" cy="24853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77090"/>
            <a:ext cx="11340000" cy="4421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2"/>
          <a:stretch>
            <a:fillRect/>
          </a:stretch>
        </p:blipFill>
        <p:spPr>
          <a:xfrm>
            <a:off x="5880100" y="4641850"/>
            <a:ext cx="1992630" cy="22472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0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3160599"/>
            <a:ext cx="428463" cy="39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2"/>
          <a:stretch>
            <a:fillRect/>
          </a:stretch>
        </p:blipFill>
        <p:spPr>
          <a:xfrm>
            <a:off x="8328660" y="3500755"/>
            <a:ext cx="2795905" cy="315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77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760" y="828040"/>
            <a:ext cx="2251710" cy="158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0302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4209" y="5524984"/>
            <a:ext cx="290267" cy="32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6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035" y="3076098"/>
            <a:ext cx="561763" cy="38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149090"/>
            <a:ext cx="2750820" cy="193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6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580890"/>
            <a:ext cx="2750820" cy="19354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250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3709035"/>
            <a:ext cx="573468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575175"/>
            <a:ext cx="11780520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52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25320"/>
            <a:ext cx="7523480" cy="170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00023"/>
            <a:ext cx="5950881" cy="4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605020"/>
            <a:ext cx="774382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414010"/>
            <a:ext cx="968184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98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6454" y="6177509"/>
            <a:ext cx="562361" cy="3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0600"/>
            <a:ext cx="11340000" cy="51145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895" y="4940935"/>
            <a:ext cx="1893570" cy="17386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355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4464050"/>
            <a:ext cx="6235065" cy="196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801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739390"/>
            <a:ext cx="11003280" cy="14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426585"/>
            <a:ext cx="950277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482"/>
          <a:stretch>
            <a:fillRect/>
          </a:stretch>
        </p:blipFill>
        <p:spPr>
          <a:xfrm>
            <a:off x="-240665" y="6438265"/>
            <a:ext cx="11339830" cy="23114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21945" y="5227320"/>
            <a:ext cx="11215370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4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890452"/>
            <a:ext cx="476070" cy="6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7531" y="890452"/>
            <a:ext cx="276120" cy="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7229" y="890452"/>
            <a:ext cx="409420" cy="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220845"/>
            <a:ext cx="2682240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52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2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987" y="1147753"/>
            <a:ext cx="2170881" cy="47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168" y="1147753"/>
            <a:ext cx="552240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72" y="2053004"/>
            <a:ext cx="599848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860800"/>
            <a:ext cx="2682240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