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27" r:id="rId3"/>
    <p:sldId id="440" r:id="rId4"/>
    <p:sldId id="441" r:id="rId5"/>
    <p:sldId id="442" r:id="rId6"/>
    <p:sldId id="443" r:id="rId7"/>
    <p:sldId id="444" r:id="rId8"/>
    <p:sldId id="445" r:id="rId9"/>
    <p:sldId id="446" r:id="rId10"/>
    <p:sldId id="447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50"/>
        <p:guide pos="3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1690" y="3082290"/>
            <a:ext cx="8008620" cy="6934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908685"/>
            <a:ext cx="11090275" cy="5535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740" y="1988820"/>
            <a:ext cx="980440" cy="95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052830"/>
            <a:ext cx="11361420" cy="4480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3068955"/>
            <a:ext cx="2392045" cy="95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" y="861060"/>
            <a:ext cx="11742420" cy="5135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295" y="2997200"/>
            <a:ext cx="980440" cy="95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" y="1196975"/>
            <a:ext cx="11948160" cy="2186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2060575"/>
            <a:ext cx="1666240" cy="95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" y="731520"/>
            <a:ext cx="11856720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836930"/>
            <a:ext cx="11132820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340" y="2564765"/>
            <a:ext cx="7944485" cy="7353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3416300"/>
            <a:ext cx="7944485" cy="73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908685"/>
            <a:ext cx="11772900" cy="50215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573145"/>
            <a:ext cx="10174605" cy="1457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5031105"/>
            <a:ext cx="10174605" cy="1457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908685"/>
            <a:ext cx="9052560" cy="4899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910" y="2420620"/>
            <a:ext cx="6051550" cy="136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717290"/>
            <a:ext cx="6051550" cy="1365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5157470"/>
            <a:ext cx="6051550" cy="136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70</cp:revision>
  <dcterms:created xsi:type="dcterms:W3CDTF">2015-09-16T06:44:00Z</dcterms:created>
  <dcterms:modified xsi:type="dcterms:W3CDTF">2024-10-03T12:44:42Z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0765F2E57889486BB00BB6C9E17E2968_13</vt:lpwstr>
  </property>
</Properties>
</file>