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7" r:id="rId18"/>
    <p:sldId id="336" r:id="rId19"/>
    <p:sldId id="334" r:id="rId20"/>
    <p:sldId id="333" r:id="rId21"/>
    <p:sldId id="332" r:id="rId22"/>
    <p:sldId id="331" r:id="rId23"/>
    <p:sldId id="329" r:id="rId24"/>
    <p:sldId id="328" r:id="rId25"/>
    <p:sldId id="327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7395" y="2421255"/>
            <a:ext cx="5760720" cy="8153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0605" y="3429000"/>
            <a:ext cx="5113020" cy="7086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165" y="4221480"/>
            <a:ext cx="4869180" cy="6324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710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96630" y="2147570"/>
            <a:ext cx="1322705" cy="123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97229" y="2452156"/>
            <a:ext cx="1075919" cy="533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25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3434705"/>
            <a:ext cx="342770" cy="390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95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19395" y="2691073"/>
            <a:ext cx="333249" cy="390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02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2745" y="2837365"/>
            <a:ext cx="361813" cy="400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95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25239" y="2376119"/>
            <a:ext cx="1409168" cy="39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548845"/>
            <a:ext cx="11340000" cy="36870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340" y="4158820"/>
            <a:ext cx="11340000" cy="26837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46450" y="5467350"/>
            <a:ext cx="1075690" cy="1205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39875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04900" y="3495675"/>
            <a:ext cx="4991735" cy="106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5415" y="4797425"/>
            <a:ext cx="4991735" cy="106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33611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7660" y="2258060"/>
            <a:ext cx="7903845" cy="117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95325" y="3573145"/>
            <a:ext cx="7903845" cy="117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23570" y="4807585"/>
            <a:ext cx="7903845" cy="117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60045" y="6165215"/>
            <a:ext cx="790384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41" grpId="0" bldLvl="0" animBg="1"/>
      <p:bldP spid="42" grpId="0" bldLvl="0" animBg="1"/>
      <p:bldP spid="4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4172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5120" y="2686685"/>
            <a:ext cx="5967095" cy="1135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4149090"/>
            <a:ext cx="596709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60045" y="4940935"/>
            <a:ext cx="596709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664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2400" y="4437380"/>
            <a:ext cx="1082040" cy="19659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15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09874" y="4130253"/>
            <a:ext cx="428463" cy="390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7507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479425" y="2548890"/>
            <a:ext cx="7803515" cy="135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4220845"/>
            <a:ext cx="7803515" cy="91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191770" y="5157470"/>
            <a:ext cx="9098915" cy="1303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" grpId="0" bldLvl="0" animBg="1"/>
      <p:bldP spid="5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620600"/>
            <a:ext cx="11340000" cy="350648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2836545"/>
            <a:ext cx="7496810" cy="4021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2934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00000"/>
            <a:ext cx="11340000" cy="497253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826385"/>
            <a:ext cx="9737090" cy="145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4509135"/>
            <a:ext cx="10400030" cy="137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53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62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8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1310311"/>
            <a:ext cx="333249" cy="391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36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5919" y="4217307"/>
            <a:ext cx="314206" cy="381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35818" y="4121982"/>
            <a:ext cx="666498" cy="543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87083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1845" y="3094990"/>
            <a:ext cx="3222625" cy="123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4580890"/>
            <a:ext cx="322262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11225" y="5300980"/>
            <a:ext cx="322262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224020" y="3860800"/>
            <a:ext cx="512953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511675" y="4733290"/>
            <a:ext cx="5129530" cy="88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35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2785266"/>
            <a:ext cx="418942" cy="39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4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30881" y="2979714"/>
            <a:ext cx="1180654" cy="400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857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10" y="3060270"/>
            <a:ext cx="11340000" cy="410274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67080" y="3429000"/>
            <a:ext cx="4580255" cy="1141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94690" y="4940935"/>
            <a:ext cx="4580255" cy="1141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447665" y="3429000"/>
            <a:ext cx="4580255" cy="1141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951220" y="4869180"/>
            <a:ext cx="4580255" cy="1141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26" grpId="0" bldLvl="0" animBg="1"/>
      <p:bldP spid="2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23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3128574"/>
            <a:ext cx="380856" cy="39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2024-10-03T07:22:13Z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