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7030"/>
          <a:stretch>
            <a:fillRect/>
          </a:stretch>
        </p:blipFill>
        <p:spPr>
          <a:xfrm>
            <a:off x="3647440" y="2997200"/>
            <a:ext cx="502158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61149"/>
          <a:stretch>
            <a:fillRect/>
          </a:stretch>
        </p:blipFill>
        <p:spPr>
          <a:xfrm>
            <a:off x="3719830" y="3789045"/>
            <a:ext cx="4693920" cy="6483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020" y="4725670"/>
            <a:ext cx="729996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72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98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51990"/>
            <a:ext cx="9410700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87775"/>
            <a:ext cx="341439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085080"/>
            <a:ext cx="826579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77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72615"/>
            <a:ext cx="1051814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59710"/>
            <a:ext cx="80613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89655"/>
            <a:ext cx="93465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83"/>
          <a:stretch>
            <a:fillRect/>
          </a:stretch>
        </p:blipFill>
        <p:spPr>
          <a:xfrm>
            <a:off x="-188595" y="6108065"/>
            <a:ext cx="11339830" cy="2969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4438650"/>
            <a:ext cx="11272520" cy="192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890469"/>
            <a:ext cx="276120" cy="1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560" y="5969000"/>
            <a:ext cx="1132395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50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679065"/>
            <a:ext cx="93268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5114290"/>
            <a:ext cx="50082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345" y="3500755"/>
            <a:ext cx="9326880" cy="147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625" y="5877560"/>
            <a:ext cx="106699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41" grpId="0" bldLvl="0" animBg="1"/>
      <p:bldP spid="2" grpId="0" bldLvl="0" animBg="1"/>
      <p:bldP spid="4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3436708"/>
            <a:ext cx="342770" cy="38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10056495" y="4653280"/>
            <a:ext cx="1775460" cy="172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9798" y="3094194"/>
            <a:ext cx="761712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4728210" y="3475990"/>
            <a:ext cx="494919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5415" y="2998860"/>
            <a:ext cx="314206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3588385"/>
            <a:ext cx="58915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70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6225" y="4043045"/>
            <a:ext cx="2609215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510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4731801"/>
            <a:ext cx="342770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933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835990"/>
            <a:ext cx="11340000" cy="212248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207770" y="2026920"/>
            <a:ext cx="85572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2853055"/>
            <a:ext cx="832548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46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406650"/>
            <a:ext cx="104933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69920"/>
            <a:ext cx="93433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3916680"/>
            <a:ext cx="1004697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300980"/>
            <a:ext cx="1004697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3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8577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3213100"/>
            <a:ext cx="189738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60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07310"/>
            <a:ext cx="653542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94480"/>
            <a:ext cx="7477760" cy="2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4190" y="620395"/>
            <a:ext cx="3649980" cy="366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38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045" y="1772920"/>
            <a:ext cx="10424160" cy="22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347845"/>
            <a:ext cx="90722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090795"/>
            <a:ext cx="86144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5789295"/>
            <a:ext cx="100507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4"/>
          <a:stretch>
            <a:fillRect/>
          </a:stretch>
        </p:blipFill>
        <p:spPr>
          <a:xfrm>
            <a:off x="8904605" y="3743960"/>
            <a:ext cx="4004945" cy="39230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3644900"/>
            <a:ext cx="3077210" cy="308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9" grpId="0" bldLvl="0" animBg="1"/>
      <p:bldP spid="36" grpId="0" bldLvl="0" animBg="1"/>
      <p:bldP spid="4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68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14830"/>
            <a:ext cx="80200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76830"/>
            <a:ext cx="72040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145" y="3429000"/>
            <a:ext cx="9453880" cy="223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4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7670" y="2171700"/>
            <a:ext cx="509524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644900"/>
            <a:ext cx="612648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2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084132"/>
            <a:ext cx="371334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38980"/>
            <a:ext cx="371334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3208197"/>
            <a:ext cx="371334" cy="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065" y="3236811"/>
            <a:ext cx="790277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599" y="3236811"/>
            <a:ext cx="342770" cy="2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4200150"/>
            <a:ext cx="371335" cy="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005" y="4057079"/>
            <a:ext cx="209471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4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2264044"/>
            <a:ext cx="361813" cy="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025" y="2120962"/>
            <a:ext cx="199949" cy="37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30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3860800"/>
            <a:ext cx="74371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437380"/>
            <a:ext cx="74371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300980"/>
            <a:ext cx="7437120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41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48865"/>
            <a:ext cx="915797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24130" y="3717290"/>
            <a:ext cx="915797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5013325"/>
            <a:ext cx="915797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4167903"/>
            <a:ext cx="428463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2024-10-03T11:14:11Z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