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31323"/>
          <a:stretch>
            <a:fillRect/>
          </a:stretch>
        </p:blipFill>
        <p:spPr>
          <a:xfrm>
            <a:off x="3647440" y="2997200"/>
            <a:ext cx="502158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4725670"/>
            <a:ext cx="579882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4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69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890520"/>
            <a:ext cx="36556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644900"/>
            <a:ext cx="938339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580890"/>
            <a:ext cx="4102735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4055843"/>
            <a:ext cx="371334" cy="38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6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3026643"/>
            <a:ext cx="342770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60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9395" y="3588353"/>
            <a:ext cx="418942" cy="3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9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871" y="5011343"/>
            <a:ext cx="1923324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149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80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06370" y="1029970"/>
            <a:ext cx="122999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01290"/>
            <a:ext cx="854964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06165"/>
            <a:ext cx="60629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416550"/>
            <a:ext cx="64738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364990"/>
            <a:ext cx="642048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5" grpId="0" bldLvl="0" animBg="1"/>
      <p:bldP spid="2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306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7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57830"/>
            <a:ext cx="11193780" cy="15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787265"/>
            <a:ext cx="690118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2605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95587" y="3844617"/>
            <a:ext cx="254691" cy="28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169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634615"/>
            <a:ext cx="10702290" cy="204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32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2277110"/>
            <a:ext cx="915543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14980"/>
            <a:ext cx="915543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004945"/>
            <a:ext cx="915543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915" y="4832350"/>
            <a:ext cx="10830560" cy="173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8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50" y="5013325"/>
            <a:ext cx="1821180" cy="166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4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653280"/>
            <a:ext cx="1821180" cy="16611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42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917065"/>
            <a:ext cx="631444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2780665"/>
            <a:ext cx="631444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625" y="3789045"/>
            <a:ext cx="631444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544060"/>
            <a:ext cx="751332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20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844675"/>
            <a:ext cx="4521200" cy="141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885" y="3353435"/>
            <a:ext cx="9538335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625" y="4509135"/>
            <a:ext cx="953833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5333365"/>
            <a:ext cx="953833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93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369145"/>
            <a:ext cx="1913803" cy="35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61030"/>
            <a:ext cx="1039812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1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032868"/>
            <a:ext cx="380856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55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310082"/>
            <a:ext cx="371334" cy="4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60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0923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88820"/>
            <a:ext cx="71132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1125" y="2853055"/>
            <a:ext cx="90474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35280" y="3644900"/>
            <a:ext cx="90474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60045" y="4509135"/>
            <a:ext cx="90474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91135" y="5300980"/>
            <a:ext cx="90474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19380" y="6165215"/>
            <a:ext cx="90474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656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4554" y="2963745"/>
            <a:ext cx="289922" cy="33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764745"/>
            <a:ext cx="11340000" cy="2839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0205" y="3098906"/>
            <a:ext cx="495113" cy="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70" y="3437460"/>
            <a:ext cx="11340000" cy="34408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9840" y="4972017"/>
            <a:ext cx="552241" cy="4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2024-10-03T10:57:57Z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