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760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3501390"/>
            <a:ext cx="5158740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33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9395" y="3950779"/>
            <a:ext cx="333249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1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586847"/>
            <a:ext cx="428463" cy="38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85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6836" y="6185820"/>
            <a:ext cx="304744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8418" y="6195061"/>
            <a:ext cx="572551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9970"/>
            <a:ext cx="11340000" cy="22647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325" y="2608785"/>
            <a:ext cx="11340000" cy="42676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270" y="2928620"/>
            <a:ext cx="690943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8705" y="4201795"/>
            <a:ext cx="6909435" cy="1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25195" y="5713730"/>
            <a:ext cx="690943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768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642235"/>
            <a:ext cx="8590280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990" y="4364990"/>
            <a:ext cx="859028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5499735"/>
            <a:ext cx="859028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1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75510"/>
            <a:ext cx="673481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140710"/>
            <a:ext cx="673481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5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49145"/>
            <a:ext cx="617410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8955"/>
            <a:ext cx="617410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4088765"/>
            <a:ext cx="617410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748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8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80435"/>
            <a:ext cx="787590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728845"/>
            <a:ext cx="787590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287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93010"/>
            <a:ext cx="9037320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860800"/>
            <a:ext cx="903732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67715" y="5445125"/>
            <a:ext cx="903732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47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06316" y="4511724"/>
            <a:ext cx="30301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3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280997"/>
            <a:ext cx="980705" cy="53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919" y="5662466"/>
            <a:ext cx="1428211" cy="53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290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070" y="3165475"/>
            <a:ext cx="382143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149090"/>
            <a:ext cx="382143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14070" y="4774565"/>
            <a:ext cx="382143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015865" y="3284855"/>
            <a:ext cx="452628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20055" y="4653280"/>
            <a:ext cx="452628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664200" y="5733415"/>
            <a:ext cx="452628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9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616760"/>
            <a:ext cx="371335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82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38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45" y="2673555"/>
            <a:ext cx="11340000" cy="3068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890" y="2807335"/>
            <a:ext cx="514159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3860800"/>
            <a:ext cx="514159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660" y="4851400"/>
            <a:ext cx="514159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0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60245"/>
            <a:ext cx="570230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6050" y="3019425"/>
            <a:ext cx="571563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02418" y="4284248"/>
            <a:ext cx="2399395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02418" y="5266157"/>
            <a:ext cx="1647204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215930"/>
            <a:ext cx="361813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2024-10-03T07:16:07Z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