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15" r:id="rId3"/>
    <p:sldId id="423" r:id="rId4"/>
    <p:sldId id="424" r:id="rId5"/>
    <p:sldId id="425" r:id="rId6"/>
    <p:sldId id="4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2" userDrawn="1">
          <p15:clr>
            <a:srgbClr val="A4A3A4"/>
          </p15:clr>
        </p15:guide>
        <p15:guide id="2" pos="37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22"/>
        <p:guide pos="37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7310" y="3036570"/>
            <a:ext cx="9517380" cy="7848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764540"/>
            <a:ext cx="12024360" cy="58140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836930"/>
            <a:ext cx="10927080" cy="31851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484630"/>
            <a:ext cx="11075670" cy="4134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124585"/>
            <a:ext cx="9304020" cy="43357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988820"/>
            <a:ext cx="11075670" cy="16370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3823335"/>
            <a:ext cx="11075670" cy="9023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4797425"/>
            <a:ext cx="11075670" cy="902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980440"/>
            <a:ext cx="8503920" cy="45262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1981200"/>
            <a:ext cx="11075670" cy="4766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70</cp:revision>
  <dcterms:created xsi:type="dcterms:W3CDTF">2015-09-16T06:44:00Z</dcterms:created>
  <dcterms:modified xsi:type="dcterms:W3CDTF">2024-10-03T12:39:36Z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8A2EDCC9C5FE4BD6A6999E71C1681945_13</vt:lpwstr>
  </property>
</Properties>
</file>