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56540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" y="3645535"/>
            <a:ext cx="1077468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2904148"/>
            <a:ext cx="1875717" cy="46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62" t="22234" b="30839"/>
          <a:stretch>
            <a:fillRect/>
          </a:stretch>
        </p:blipFill>
        <p:spPr>
          <a:xfrm>
            <a:off x="4296410" y="3500755"/>
            <a:ext cx="4275455" cy="275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44364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4970145"/>
            <a:ext cx="3427095" cy="16141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1185694"/>
            <a:ext cx="361813" cy="3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45896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140" y="5024120"/>
            <a:ext cx="4617085" cy="18338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9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785" y="1224228"/>
            <a:ext cx="304685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1128866"/>
            <a:ext cx="666498" cy="53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307" y="1710570"/>
            <a:ext cx="1018790" cy="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599" y="1834539"/>
            <a:ext cx="304685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76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3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3979307"/>
            <a:ext cx="361813" cy="4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47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767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5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5340" y="1138290"/>
            <a:ext cx="380856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5380"/>
            <a:ext cx="11340000" cy="429512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7" t="20870" r="53321" b="31261"/>
          <a:stretch>
            <a:fillRect/>
          </a:stretch>
        </p:blipFill>
        <p:spPr>
          <a:xfrm>
            <a:off x="5088255" y="4940935"/>
            <a:ext cx="2616835" cy="19761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92990"/>
            <a:ext cx="11340000" cy="4570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143" y="2896940"/>
            <a:ext cx="380855" cy="39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19"/>
          <a:stretch>
            <a:fillRect/>
          </a:stretch>
        </p:blipFill>
        <p:spPr>
          <a:xfrm>
            <a:off x="-121285" y="5094605"/>
            <a:ext cx="11081385" cy="16598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7" t="20870" r="53321" b="31261"/>
          <a:stretch>
            <a:fillRect/>
          </a:stretch>
        </p:blipFill>
        <p:spPr>
          <a:xfrm>
            <a:off x="7324725" y="3500755"/>
            <a:ext cx="3719830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69"/>
          <a:stretch>
            <a:fillRect/>
          </a:stretch>
        </p:blipFill>
        <p:spPr>
          <a:xfrm>
            <a:off x="191770" y="836930"/>
            <a:ext cx="11992610" cy="27844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62" t="22234" b="30839"/>
          <a:stretch>
            <a:fillRect/>
          </a:stretch>
        </p:blipFill>
        <p:spPr>
          <a:xfrm>
            <a:off x="4296410" y="3500755"/>
            <a:ext cx="4275455" cy="27533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