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24" r:id="rId4"/>
    <p:sldId id="334" r:id="rId5"/>
    <p:sldId id="333" r:id="rId6"/>
    <p:sldId id="331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1540" y="2493010"/>
            <a:ext cx="5494020" cy="6553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3285490"/>
            <a:ext cx="10902950" cy="1536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5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14861" y="4960690"/>
            <a:ext cx="552241" cy="381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9456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580218" cy="586800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657860" y="1909445"/>
            <a:ext cx="4617085" cy="1188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67481" y="3501668"/>
            <a:ext cx="2389021" cy="313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41534" y="4280740"/>
            <a:ext cx="2051180" cy="305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730250" y="4991100"/>
            <a:ext cx="690372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73735" y="5834380"/>
            <a:ext cx="8263255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5332730" y="1196975"/>
            <a:ext cx="3891915" cy="2376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5" grpId="0" bldLvl="0" animBg="1"/>
      <p:bldP spid="26" grpId="0" animBg="1"/>
      <p:bldP spid="28" grpId="0" bldLvl="0" animBg="1"/>
      <p:bldP spid="30" grpId="0" bldLvl="0" animBg="1"/>
      <p:bldP spid="3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4187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15203" y="4147079"/>
            <a:ext cx="321668" cy="3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063"/>
          <a:stretch>
            <a:fillRect/>
          </a:stretch>
        </p:blipFill>
        <p:spPr>
          <a:xfrm>
            <a:off x="10416540" y="3573145"/>
            <a:ext cx="2277745" cy="3135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9983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03644" y="5917833"/>
            <a:ext cx="572619" cy="36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95"/>
          <a:stretch>
            <a:fillRect/>
          </a:stretch>
        </p:blipFill>
        <p:spPr>
          <a:xfrm>
            <a:off x="10416540" y="4364990"/>
            <a:ext cx="3251835" cy="2019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91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3990135"/>
            <a:ext cx="361812" cy="39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004"/>
          <a:stretch>
            <a:fillRect/>
          </a:stretch>
        </p:blipFill>
        <p:spPr>
          <a:xfrm>
            <a:off x="9408795" y="4220845"/>
            <a:ext cx="1814195" cy="2245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81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78085" y="3999970"/>
            <a:ext cx="580806" cy="381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92"/>
          <a:stretch>
            <a:fillRect/>
          </a:stretch>
        </p:blipFill>
        <p:spPr>
          <a:xfrm>
            <a:off x="5735955" y="3717290"/>
            <a:ext cx="4972050" cy="2963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71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92392" y="4910333"/>
            <a:ext cx="542720" cy="381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7395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15681" y="6215717"/>
            <a:ext cx="1181806" cy="353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2024-10-03T08:08:56Z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