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卡通人物&#10;&#10;中度可信度描述已自动生成">
            <a:extLst>
              <a:ext uri="{FF2B5EF4-FFF2-40B4-BE49-F238E27FC236}">
                <a16:creationId xmlns:a16="http://schemas.microsoft.com/office/drawing/2014/main" id="{AAD028B5-A5E7-3E1A-EAFD-FFCC50FE1D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645024"/>
            <a:ext cx="4824536" cy="10676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500" y="1988840"/>
            <a:ext cx="7720992" cy="1330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31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81180"/>
            <a:ext cx="7574323" cy="4386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6" y="1701006"/>
            <a:ext cx="5846132" cy="6961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24727" y="2769015"/>
            <a:ext cx="10023801" cy="4712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824727" y="3617701"/>
            <a:ext cx="7791553" cy="5053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824726" y="4437111"/>
            <a:ext cx="6279385" cy="6722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81917" y="5315073"/>
            <a:ext cx="10377520" cy="4481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681917" y="6154223"/>
            <a:ext cx="2513454" cy="4386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1" grpId="0" animBg="1"/>
      <p:bldP spid="15" grpId="0" animBg="1"/>
      <p:bldP spid="18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110" y="1124744"/>
            <a:ext cx="11520000" cy="3842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09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341795" y="3500689"/>
            <a:ext cx="223415" cy="2606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20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76727" y="3958300"/>
            <a:ext cx="1142479" cy="5240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889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31798" y="3300619"/>
            <a:ext cx="289727" cy="3121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28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92859" y="3052539"/>
            <a:ext cx="428429" cy="3905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697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154626" y="2725038"/>
            <a:ext cx="347123" cy="3828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59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94559" y="1699430"/>
            <a:ext cx="259403" cy="286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3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48165" y="2138768"/>
            <a:ext cx="466512" cy="4097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38446" y="2138768"/>
            <a:ext cx="980628" cy="3906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680925" y="2119710"/>
            <a:ext cx="1523305" cy="4764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261355" y="2119710"/>
            <a:ext cx="1637553" cy="4764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593586" y="2138768"/>
            <a:ext cx="866380" cy="3906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0" name="图片 9" descr="文本, 信件&#10;&#10;描述已自动生成">
            <a:extLst>
              <a:ext uri="{FF2B5EF4-FFF2-40B4-BE49-F238E27FC236}">
                <a16:creationId xmlns:a16="http://schemas.microsoft.com/office/drawing/2014/main" id="{24E9FCD4-13D7-5580-F5C3-3ECB618B97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96" y="3715815"/>
            <a:ext cx="9306984" cy="2878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65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2022-11-02T14:31:12Z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