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2" d="100"/>
          <a:sy n="62" d="100"/>
        </p:scale>
        <p:origin x="127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8CFCB22-9405-C645-3538-582A917DAF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943059"/>
            <a:ext cx="8604014" cy="9718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842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55958" y="4273901"/>
            <a:ext cx="7608394" cy="5952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655958" y="5233129"/>
            <a:ext cx="3143898" cy="5952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664704" y="6091003"/>
            <a:ext cx="6735551" cy="4376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00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9584" y="2429405"/>
            <a:ext cx="3946406" cy="388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689217" y="2459841"/>
            <a:ext cx="1414318" cy="3576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9584" y="3152258"/>
            <a:ext cx="859236" cy="3576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632463" y="3190303"/>
            <a:ext cx="1011314" cy="334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9584" y="3859894"/>
            <a:ext cx="5398744" cy="3804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79681" y="4628401"/>
            <a:ext cx="106454" cy="608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88434" y="4575138"/>
            <a:ext cx="3315285" cy="3500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168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0853" y="2350936"/>
            <a:ext cx="2929241" cy="3426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23392" y="2897529"/>
            <a:ext cx="5765187" cy="963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90852" y="4151848"/>
            <a:ext cx="6485267" cy="5393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690853" y="4829924"/>
            <a:ext cx="2929241" cy="364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31"/>
          <p:cNvSpPr/>
          <p:nvPr/>
        </p:nvSpPr>
        <p:spPr bwMode="white">
          <a:xfrm>
            <a:off x="690853" y="5515290"/>
            <a:ext cx="5837195" cy="4427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6" name="Rectangle 35"/>
          <p:cNvSpPr/>
          <p:nvPr/>
        </p:nvSpPr>
        <p:spPr bwMode="white">
          <a:xfrm>
            <a:off x="785580" y="6200658"/>
            <a:ext cx="3176988" cy="3426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22" grpId="0" animBg="1"/>
      <p:bldP spid="28" grpId="0" animBg="1"/>
      <p:bldP spid="32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60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19450" y="2679999"/>
            <a:ext cx="6116710" cy="44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127449" y="3299999"/>
            <a:ext cx="3289648" cy="4533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472742" y="4046665"/>
            <a:ext cx="4767274" cy="313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472742" y="4666666"/>
            <a:ext cx="7307597" cy="44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432772" y="5286664"/>
            <a:ext cx="7039491" cy="6800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1472742" y="6346666"/>
            <a:ext cx="1219043" cy="2666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3" grpId="0" animBg="1"/>
      <p:bldP spid="16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587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58570" y="4810960"/>
            <a:ext cx="6720192" cy="340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70733" y="5301208"/>
            <a:ext cx="4869283" cy="4561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358570" y="5949280"/>
            <a:ext cx="4449398" cy="681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57352"/>
            <a:ext cx="1075834" cy="4479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62479" y="1205010"/>
            <a:ext cx="1532826" cy="4384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2072382"/>
            <a:ext cx="9358809" cy="4861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19933" y="3073197"/>
            <a:ext cx="133289" cy="762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05685" y="3054134"/>
            <a:ext cx="5464859" cy="3717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3921507"/>
            <a:ext cx="9977652" cy="4861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4846069"/>
            <a:ext cx="3608330" cy="457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4442578" y="4855600"/>
            <a:ext cx="1304330" cy="4479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65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300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77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92636" y="1173634"/>
            <a:ext cx="7851635" cy="4404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2637" y="1837197"/>
            <a:ext cx="2955179" cy="3420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92636" y="2541805"/>
            <a:ext cx="4827299" cy="711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92637" y="3567933"/>
            <a:ext cx="772998" cy="3283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540883" y="3602137"/>
            <a:ext cx="916653" cy="3146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92637" y="4238337"/>
            <a:ext cx="6498659" cy="3420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92637" y="4901900"/>
            <a:ext cx="1580200" cy="3420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92637" y="5558622"/>
            <a:ext cx="7419587" cy="3925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92637" y="6229026"/>
            <a:ext cx="1580200" cy="4309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53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214694"/>
            <a:ext cx="4617520" cy="4768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61289" y="1376809"/>
            <a:ext cx="418909" cy="2479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042049" y="1214694"/>
            <a:ext cx="504595" cy="4577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613289" y="1214694"/>
            <a:ext cx="4055801" cy="4768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2139704"/>
            <a:ext cx="2732429" cy="4863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471471" y="2463934"/>
            <a:ext cx="152330" cy="1621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7" y="3055177"/>
            <a:ext cx="7797421" cy="4863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3980187"/>
            <a:ext cx="3275107" cy="4577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4914734"/>
            <a:ext cx="6178909" cy="4577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60826" y="5238964"/>
            <a:ext cx="161851" cy="1048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79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64363" y="2071087"/>
            <a:ext cx="399867" cy="4094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35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73884" y="1528835"/>
            <a:ext cx="380826" cy="4192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591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40993" y="1441935"/>
            <a:ext cx="293922" cy="3329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94584" y="5312903"/>
            <a:ext cx="363535" cy="3329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54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44669" y="2235145"/>
            <a:ext cx="279484" cy="3145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944669" y="5499611"/>
            <a:ext cx="293458" cy="300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76200" cy="3487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44072" y="3978175"/>
            <a:ext cx="504056" cy="4094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5.png">
            <a:extLst>
              <a:ext uri="{FF2B5EF4-FFF2-40B4-BE49-F238E27FC236}">
                <a16:creationId xmlns:a16="http://schemas.microsoft.com/office/drawing/2014/main" id="{D6A865AE-5FFB-4DE9-7C29-91B70C680A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181" y="4387601"/>
            <a:ext cx="7357091" cy="252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4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16126" y="5981424"/>
            <a:ext cx="1474644" cy="4576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87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20137" y="1088852"/>
            <a:ext cx="504056" cy="827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154220" y="3573016"/>
            <a:ext cx="1491800" cy="9208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663412" y="6030008"/>
            <a:ext cx="1072547" cy="4953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55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98776" y="5032028"/>
            <a:ext cx="913983" cy="4189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v2373@office2022.cn</cp:lastModifiedBy>
  <cp:revision>63</cp:revision>
  <dcterms:created xsi:type="dcterms:W3CDTF">2015-09-16T06:44:00Z</dcterms:created>
  <dcterms:modified xsi:type="dcterms:W3CDTF">2022-10-31T14:22:50Z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