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E7EB27F-D945-2EE5-AA5A-E3BFC8724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996952"/>
            <a:ext cx="8568160" cy="964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93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69289" y="2082383"/>
            <a:ext cx="342743" cy="390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21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6360" y="1127368"/>
            <a:ext cx="9442088" cy="45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6360" y="1935789"/>
            <a:ext cx="7425864" cy="842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6360" y="3123157"/>
            <a:ext cx="2262267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6360" y="3872631"/>
            <a:ext cx="7846452" cy="4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12509" y="4672631"/>
            <a:ext cx="3330327" cy="353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6360" y="5379999"/>
            <a:ext cx="9442088" cy="4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6360" y="6121053"/>
            <a:ext cx="1305184" cy="39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1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302" y="900000"/>
            <a:ext cx="10381250" cy="725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302" y="1993205"/>
            <a:ext cx="3900530" cy="606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302" y="2865933"/>
            <a:ext cx="5412698" cy="918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3302" y="4161244"/>
            <a:ext cx="2892418" cy="4225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3302" y="4978851"/>
            <a:ext cx="8302882" cy="440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3302" y="5796459"/>
            <a:ext cx="6523037" cy="431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6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76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8011" y="1100000"/>
            <a:ext cx="8648349" cy="41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8010" y="1660000"/>
            <a:ext cx="1591565" cy="5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8011" y="2564000"/>
            <a:ext cx="5407989" cy="865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8011" y="3748000"/>
            <a:ext cx="2119238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8011" y="4476000"/>
            <a:ext cx="7181418" cy="37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8011" y="5204000"/>
            <a:ext cx="5038189" cy="36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7" grpId="0" animBg="1"/>
      <p:bldP spid="18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12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90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80734" y="6077607"/>
            <a:ext cx="283971" cy="291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0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2184" y="3864824"/>
            <a:ext cx="936105" cy="878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18318" y="4123338"/>
            <a:ext cx="169578" cy="323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40862" y="4220280"/>
            <a:ext cx="282630" cy="22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36161" y="5270490"/>
            <a:ext cx="1152128" cy="862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118318" y="5537082"/>
            <a:ext cx="169578" cy="31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185555" y="5529004"/>
            <a:ext cx="993242" cy="331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3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948508"/>
            <a:ext cx="8225851" cy="447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9376" y="2811145"/>
            <a:ext cx="3240360" cy="1119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0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98739" y="4453352"/>
            <a:ext cx="364880" cy="332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76120" y="2852936"/>
            <a:ext cx="689679" cy="1333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69737" y="6093846"/>
            <a:ext cx="516579" cy="33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00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833F59AB-65BA-4276-09DD-4F7661ECFC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899187"/>
            <a:ext cx="11520000" cy="468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0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580" y="1052736"/>
            <a:ext cx="9152836" cy="480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580" y="1841070"/>
            <a:ext cx="7415890" cy="3894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580" y="2636112"/>
            <a:ext cx="4616332" cy="803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7580" y="3796225"/>
            <a:ext cx="2528100" cy="4948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7580" y="4542591"/>
            <a:ext cx="8291208" cy="3894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7580" y="5288957"/>
            <a:ext cx="7967016" cy="373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2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46314" y="4959384"/>
            <a:ext cx="552198" cy="381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