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9" r:id="rId16"/>
    <p:sldId id="340" r:id="rId17"/>
    <p:sldId id="341" r:id="rId18"/>
    <p:sldId id="342" r:id="rId19"/>
    <p:sldId id="343" r:id="rId20"/>
    <p:sldId id="344" r:id="rId21"/>
    <p:sldId id="346" r:id="rId22"/>
    <p:sldId id="347" r:id="rId23"/>
    <p:sldId id="348" r:id="rId24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包含 白板&#10;&#10;描述已自动生成">
            <a:extLst>
              <a:ext uri="{FF2B5EF4-FFF2-40B4-BE49-F238E27FC236}">
                <a16:creationId xmlns:a16="http://schemas.microsoft.com/office/drawing/2014/main" id="{EF0B9404-91C0-1EC9-379B-96462CC63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3309" y="2924944"/>
            <a:ext cx="5979035" cy="10326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9255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764297" y="2424496"/>
            <a:ext cx="361785" cy="4001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3562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white">
          <a:xfrm>
            <a:off x="1415008" y="2636912"/>
            <a:ext cx="9721552" cy="129614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8" name="Rectangle 6">
            <a:extLst>
              <a:ext uri="{FF2B5EF4-FFF2-40B4-BE49-F238E27FC236}">
                <a16:creationId xmlns:a16="http://schemas.microsoft.com/office/drawing/2014/main" id="{33F68D0E-B295-ECAD-5D50-6C41B2FD7491}"/>
              </a:ext>
            </a:extLst>
          </p:cNvPr>
          <p:cNvSpPr/>
          <p:nvPr/>
        </p:nvSpPr>
        <p:spPr bwMode="white">
          <a:xfrm>
            <a:off x="1415008" y="4140705"/>
            <a:ext cx="6409184" cy="11155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6004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040217" y="1988841"/>
            <a:ext cx="1008112" cy="122413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207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0678611" y="3189611"/>
            <a:ext cx="428429" cy="39114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0415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78611" y="2749187"/>
            <a:ext cx="428429" cy="39080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13.png">
            <a:extLst>
              <a:ext uri="{FF2B5EF4-FFF2-40B4-BE49-F238E27FC236}">
                <a16:creationId xmlns:a16="http://schemas.microsoft.com/office/drawing/2014/main" id="{9BF32135-2D2B-3B8B-EC22-E24DB91D21F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03512" y="4941524"/>
            <a:ext cx="11305256" cy="14275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2416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063553" y="4712133"/>
            <a:ext cx="2520280" cy="109313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6971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Rectangle 7"/>
          <p:cNvSpPr/>
          <p:nvPr/>
        </p:nvSpPr>
        <p:spPr bwMode="white">
          <a:xfrm>
            <a:off x="1612902" y="3284984"/>
            <a:ext cx="6283298" cy="122413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4" name="Rectangle 7">
            <a:extLst>
              <a:ext uri="{FF2B5EF4-FFF2-40B4-BE49-F238E27FC236}">
                <a16:creationId xmlns:a16="http://schemas.microsoft.com/office/drawing/2014/main" id="{F5376D30-AFAF-F57C-F85E-3EB8F98C40AF}"/>
              </a:ext>
            </a:extLst>
          </p:cNvPr>
          <p:cNvSpPr/>
          <p:nvPr/>
        </p:nvSpPr>
        <p:spPr bwMode="white">
          <a:xfrm>
            <a:off x="2351584" y="4509120"/>
            <a:ext cx="6283298" cy="122413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5" name="Rectangle 7">
            <a:extLst>
              <a:ext uri="{FF2B5EF4-FFF2-40B4-BE49-F238E27FC236}">
                <a16:creationId xmlns:a16="http://schemas.microsoft.com/office/drawing/2014/main" id="{97805C7B-5A3A-A2D9-0AB0-0916612820B1}"/>
              </a:ext>
            </a:extLst>
          </p:cNvPr>
          <p:cNvSpPr/>
          <p:nvPr/>
        </p:nvSpPr>
        <p:spPr bwMode="white">
          <a:xfrm>
            <a:off x="1612902" y="5733255"/>
            <a:ext cx="6283298" cy="94779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4" grpId="0" animBg="1"/>
      <p:bldP spid="3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288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Rectangle 7"/>
          <p:cNvSpPr/>
          <p:nvPr/>
        </p:nvSpPr>
        <p:spPr bwMode="white">
          <a:xfrm>
            <a:off x="681916" y="2492896"/>
            <a:ext cx="10454643" cy="129614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3" name="Rectangle 7">
            <a:extLst>
              <a:ext uri="{FF2B5EF4-FFF2-40B4-BE49-F238E27FC236}">
                <a16:creationId xmlns:a16="http://schemas.microsoft.com/office/drawing/2014/main" id="{312CD66A-7E77-6922-79FA-3C9D06C75762}"/>
              </a:ext>
            </a:extLst>
          </p:cNvPr>
          <p:cNvSpPr/>
          <p:nvPr/>
        </p:nvSpPr>
        <p:spPr bwMode="white">
          <a:xfrm>
            <a:off x="1631504" y="3964514"/>
            <a:ext cx="6283298" cy="122413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4256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415480" y="3645024"/>
            <a:ext cx="8292120" cy="105842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1595900" y="5267180"/>
            <a:ext cx="6804356" cy="105842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9965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white">
          <a:xfrm>
            <a:off x="686952" y="3212976"/>
            <a:ext cx="9225471" cy="101400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686953" y="5373217"/>
            <a:ext cx="5625071" cy="58478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8" name="Rectangle 17"/>
          <p:cNvSpPr/>
          <p:nvPr/>
        </p:nvSpPr>
        <p:spPr bwMode="white">
          <a:xfrm>
            <a:off x="686953" y="6188952"/>
            <a:ext cx="4976999" cy="51280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0" name="Rectangle 7">
            <a:extLst>
              <a:ext uri="{FF2B5EF4-FFF2-40B4-BE49-F238E27FC236}">
                <a16:creationId xmlns:a16="http://schemas.microsoft.com/office/drawing/2014/main" id="{D86F640D-B5B6-1473-2D47-5B88A6526ABD}"/>
              </a:ext>
            </a:extLst>
          </p:cNvPr>
          <p:cNvSpPr/>
          <p:nvPr/>
        </p:nvSpPr>
        <p:spPr bwMode="white">
          <a:xfrm>
            <a:off x="1498225" y="4575344"/>
            <a:ext cx="6283298" cy="5760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8" grpId="0" animBg="1"/>
      <p:bldP spid="2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9782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0346389" y="4243343"/>
            <a:ext cx="417355" cy="37249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0737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8671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white">
          <a:xfrm>
            <a:off x="687381" y="850357"/>
            <a:ext cx="8792995" cy="95525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87381" y="2017041"/>
            <a:ext cx="3278191" cy="95525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687380" y="3183726"/>
            <a:ext cx="7280827" cy="70198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687380" y="4015486"/>
            <a:ext cx="4472515" cy="5621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4" name="Rectangle 23"/>
          <p:cNvSpPr/>
          <p:nvPr/>
        </p:nvSpPr>
        <p:spPr bwMode="white">
          <a:xfrm>
            <a:off x="687381" y="4905891"/>
            <a:ext cx="4093661" cy="95525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5" name="Rectangle 7">
            <a:extLst>
              <a:ext uri="{FF2B5EF4-FFF2-40B4-BE49-F238E27FC236}">
                <a16:creationId xmlns:a16="http://schemas.microsoft.com/office/drawing/2014/main" id="{FEACFE74-8401-DB4B-264A-BC864611E39C}"/>
              </a:ext>
            </a:extLst>
          </p:cNvPr>
          <p:cNvSpPr/>
          <p:nvPr/>
        </p:nvSpPr>
        <p:spPr bwMode="white">
          <a:xfrm>
            <a:off x="551384" y="5884152"/>
            <a:ext cx="6283298" cy="7528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26" name="img_16777215" descr="20.png">
            <a:extLst>
              <a:ext uri="{FF2B5EF4-FFF2-40B4-BE49-F238E27FC236}">
                <a16:creationId xmlns:a16="http://schemas.microsoft.com/office/drawing/2014/main" id="{F722083D-2153-6676-39FC-0EB7FEBA0BB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5201"/>
          <a:stretch/>
        </p:blipFill>
        <p:spPr>
          <a:xfrm>
            <a:off x="7176120" y="4148249"/>
            <a:ext cx="4105374" cy="2470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2" grpId="0" animBg="1"/>
      <p:bldP spid="15" grpId="0" animBg="1"/>
      <p:bldP spid="24" grpId="0" animBg="1"/>
      <p:bldP spid="2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4659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Rectangle 5"/>
          <p:cNvSpPr/>
          <p:nvPr/>
        </p:nvSpPr>
        <p:spPr bwMode="white">
          <a:xfrm>
            <a:off x="623392" y="1060150"/>
            <a:ext cx="5702115" cy="109771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6" name="Rectangle 25"/>
          <p:cNvSpPr/>
          <p:nvPr/>
        </p:nvSpPr>
        <p:spPr bwMode="white">
          <a:xfrm>
            <a:off x="335360" y="2318872"/>
            <a:ext cx="7245223" cy="132615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9" name="Rectangle 5">
            <a:extLst>
              <a:ext uri="{FF2B5EF4-FFF2-40B4-BE49-F238E27FC236}">
                <a16:creationId xmlns:a16="http://schemas.microsoft.com/office/drawing/2014/main" id="{D894BFE3-9CB6-4177-A046-20987B85266B}"/>
              </a:ext>
            </a:extLst>
          </p:cNvPr>
          <p:cNvSpPr/>
          <p:nvPr/>
        </p:nvSpPr>
        <p:spPr bwMode="white">
          <a:xfrm>
            <a:off x="623393" y="3806027"/>
            <a:ext cx="3024336" cy="109771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0" name="Rectangle 5">
            <a:extLst>
              <a:ext uri="{FF2B5EF4-FFF2-40B4-BE49-F238E27FC236}">
                <a16:creationId xmlns:a16="http://schemas.microsoft.com/office/drawing/2014/main" id="{78B1F307-E97F-9395-4867-5CD0E42E583D}"/>
              </a:ext>
            </a:extLst>
          </p:cNvPr>
          <p:cNvSpPr/>
          <p:nvPr/>
        </p:nvSpPr>
        <p:spPr bwMode="white">
          <a:xfrm>
            <a:off x="623391" y="5348778"/>
            <a:ext cx="7776865" cy="109771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6" grpId="0" animBg="1"/>
      <p:bldP spid="29" grpId="0" animBg="1"/>
      <p:bldP spid="3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7475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160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49983" y="1596931"/>
            <a:ext cx="342743" cy="39142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5092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Rectangle 6"/>
          <p:cNvSpPr/>
          <p:nvPr/>
        </p:nvSpPr>
        <p:spPr bwMode="white">
          <a:xfrm>
            <a:off x="1415008" y="3717032"/>
            <a:ext cx="6409184" cy="122413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3" name="Rectangle 6">
            <a:extLst>
              <a:ext uri="{FF2B5EF4-FFF2-40B4-BE49-F238E27FC236}">
                <a16:creationId xmlns:a16="http://schemas.microsoft.com/office/drawing/2014/main" id="{F490D5EC-9583-4F73-271E-373911D2AC03}"/>
              </a:ext>
            </a:extLst>
          </p:cNvPr>
          <p:cNvSpPr/>
          <p:nvPr/>
        </p:nvSpPr>
        <p:spPr bwMode="white">
          <a:xfrm>
            <a:off x="1399422" y="5289566"/>
            <a:ext cx="6409184" cy="111963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1799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white">
          <a:xfrm>
            <a:off x="681917" y="2420888"/>
            <a:ext cx="7718339" cy="136815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6" name="Rectangle 6">
            <a:extLst>
              <a:ext uri="{FF2B5EF4-FFF2-40B4-BE49-F238E27FC236}">
                <a16:creationId xmlns:a16="http://schemas.microsoft.com/office/drawing/2014/main" id="{63CFF988-4BD7-CD68-0883-9ED1C250E59B}"/>
              </a:ext>
            </a:extLst>
          </p:cNvPr>
          <p:cNvSpPr/>
          <p:nvPr/>
        </p:nvSpPr>
        <p:spPr bwMode="white">
          <a:xfrm>
            <a:off x="1336494" y="3947938"/>
            <a:ext cx="6409184" cy="11521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3066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71735" y="2508311"/>
            <a:ext cx="364429" cy="39272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748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40462" y="1519777"/>
            <a:ext cx="342743" cy="40047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2755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511824" y="3137808"/>
            <a:ext cx="864096" cy="115528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4727848" y="4709035"/>
            <a:ext cx="1728192" cy="115528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6828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219844" y="900000"/>
            <a:ext cx="1444108" cy="12328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4219844" y="2454846"/>
            <a:ext cx="940052" cy="10713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4754773" y="4239386"/>
            <a:ext cx="547387" cy="36220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4741014" y="5314829"/>
            <a:ext cx="748883" cy="109198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65</cp:revision>
  <dcterms:created xsi:type="dcterms:W3CDTF">2015-09-16T06:44:00Z</dcterms:created>
  <dcterms:modified xsi:type="dcterms:W3CDTF">2022-11-02T14:47:19Z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