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2" r:id="rId2"/>
    <p:sldId id="325" r:id="rId3"/>
    <p:sldId id="327" r:id="rId4"/>
    <p:sldId id="329" r:id="rId5"/>
    <p:sldId id="330" r:id="rId6"/>
    <p:sldId id="360" r:id="rId7"/>
    <p:sldId id="331" r:id="rId8"/>
    <p:sldId id="332" r:id="rId9"/>
    <p:sldId id="333" r:id="rId10"/>
    <p:sldId id="334" r:id="rId11"/>
    <p:sldId id="336" r:id="rId12"/>
    <p:sldId id="337" r:id="rId13"/>
    <p:sldId id="338" r:id="rId14"/>
    <p:sldId id="341" r:id="rId15"/>
    <p:sldId id="342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94660"/>
  </p:normalViewPr>
  <p:slideViewPr>
    <p:cSldViewPr showGuides="1">
      <p:cViewPr varScale="1">
        <p:scale>
          <a:sx n="82" d="100"/>
          <a:sy n="82" d="100"/>
        </p:scale>
        <p:origin x="91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87731-268A-4D17-A4DD-AB079AEDE92E}" type="datetimeFigureOut">
              <a:rPr lang="zh-CN" altLang="en-US" smtClean="0"/>
              <a:t>2022-11-02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FD134-B1DF-4877-AC1E-96CE656E5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50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6FD134-B1DF-4877-AC1E-96CE656E59B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15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44A73846-AF33-6E1B-1C5C-7CB8C8E86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65483"/>
            <a:ext cx="9669606" cy="2727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537975"/>
            <a:ext cx="276099" cy="304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4E0D715F-A393-A033-94A9-A794675656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620"/>
          <a:stretch/>
        </p:blipFill>
        <p:spPr>
          <a:xfrm>
            <a:off x="4151784" y="3645024"/>
            <a:ext cx="4212468" cy="307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0616" cy="318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56440" y="2420888"/>
            <a:ext cx="628073" cy="433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E43BAFE7-567E-865E-9B60-AA91ED5E3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42"/>
          <a:stretch/>
        </p:blipFill>
        <p:spPr>
          <a:xfrm>
            <a:off x="4295800" y="3919134"/>
            <a:ext cx="4210530" cy="294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6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76132" y="3337672"/>
            <a:ext cx="257057" cy="304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60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>
            <a:extLst>
              <a:ext uri="{FF2B5EF4-FFF2-40B4-BE49-F238E27FC236}">
                <a16:creationId xmlns:a16="http://schemas.microsoft.com/office/drawing/2014/main" id="{BCC2A92D-2E12-8038-7058-4033AEA9F6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507304"/>
            <a:ext cx="11520000" cy="147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872AE41-2C60-1BA2-7829-695A95C7AD98}"/>
              </a:ext>
            </a:extLst>
          </p:cNvPr>
          <p:cNvSpPr/>
          <p:nvPr/>
        </p:nvSpPr>
        <p:spPr bwMode="white">
          <a:xfrm>
            <a:off x="5880670" y="2434034"/>
            <a:ext cx="609322" cy="334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5.png">
            <a:extLst>
              <a:ext uri="{FF2B5EF4-FFF2-40B4-BE49-F238E27FC236}">
                <a16:creationId xmlns:a16="http://schemas.microsoft.com/office/drawing/2014/main" id="{3855059C-CB12-758E-A2F2-BE519FCAA4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97"/>
          <a:stretch/>
        </p:blipFill>
        <p:spPr>
          <a:xfrm>
            <a:off x="4745171" y="3429000"/>
            <a:ext cx="2880320" cy="31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5173" y="1186259"/>
            <a:ext cx="266578" cy="29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62479" y="3190072"/>
            <a:ext cx="7311867" cy="3816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2958" y="3877093"/>
            <a:ext cx="428429" cy="372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5.png">
            <a:extLst>
              <a:ext uri="{FF2B5EF4-FFF2-40B4-BE49-F238E27FC236}">
                <a16:creationId xmlns:a16="http://schemas.microsoft.com/office/drawing/2014/main" id="{6194CA97-4518-B3A1-E7AD-C0D54422F6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6" r="28331"/>
          <a:stretch/>
        </p:blipFill>
        <p:spPr>
          <a:xfrm>
            <a:off x="7752184" y="3645024"/>
            <a:ext cx="3456384" cy="31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6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55570" y="1776814"/>
            <a:ext cx="1428099" cy="362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6876" y="3139690"/>
            <a:ext cx="2894280" cy="390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0694" y="3816362"/>
            <a:ext cx="2741950" cy="371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47504" y="4016505"/>
            <a:ext cx="295140" cy="47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66413" y="3816362"/>
            <a:ext cx="1942214" cy="371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460958" y="3835424"/>
            <a:ext cx="1209123" cy="371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18.png">
            <a:extLst>
              <a:ext uri="{FF2B5EF4-FFF2-40B4-BE49-F238E27FC236}">
                <a16:creationId xmlns:a16="http://schemas.microsoft.com/office/drawing/2014/main" id="{389BCDF7-3B36-2608-BB1A-A405F3522E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542"/>
          <a:stretch/>
        </p:blipFill>
        <p:spPr>
          <a:xfrm>
            <a:off x="8451273" y="3757995"/>
            <a:ext cx="3240360" cy="3199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920616" cy="332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8925" y="1765499"/>
            <a:ext cx="171371" cy="295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52184" y="3709715"/>
            <a:ext cx="466512" cy="295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8.png">
            <a:extLst>
              <a:ext uri="{FF2B5EF4-FFF2-40B4-BE49-F238E27FC236}">
                <a16:creationId xmlns:a16="http://schemas.microsoft.com/office/drawing/2014/main" id="{6C5BE2CE-A3DC-D4DD-8324-7F836FB122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64" r="12080"/>
          <a:stretch/>
        </p:blipFill>
        <p:spPr>
          <a:xfrm>
            <a:off x="3165382" y="4005064"/>
            <a:ext cx="5666922" cy="296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443570" y="2926958"/>
            <a:ext cx="6302677" cy="495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91173" y="4896681"/>
            <a:ext cx="6483570" cy="3338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6">
            <a:extLst>
              <a:ext uri="{FF2B5EF4-FFF2-40B4-BE49-F238E27FC236}">
                <a16:creationId xmlns:a16="http://schemas.microsoft.com/office/drawing/2014/main" id="{44AD8A13-6576-2757-6568-70A6ADE98AA2}"/>
              </a:ext>
            </a:extLst>
          </p:cNvPr>
          <p:cNvSpPr/>
          <p:nvPr/>
        </p:nvSpPr>
        <p:spPr bwMode="white">
          <a:xfrm>
            <a:off x="1432516" y="3422468"/>
            <a:ext cx="6302677" cy="487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6">
            <a:extLst>
              <a:ext uri="{FF2B5EF4-FFF2-40B4-BE49-F238E27FC236}">
                <a16:creationId xmlns:a16="http://schemas.microsoft.com/office/drawing/2014/main" id="{2D3015E5-6362-0FD7-4962-4405845D2D68}"/>
              </a:ext>
            </a:extLst>
          </p:cNvPr>
          <p:cNvSpPr/>
          <p:nvPr/>
        </p:nvSpPr>
        <p:spPr bwMode="white">
          <a:xfrm>
            <a:off x="1431476" y="3909527"/>
            <a:ext cx="6302677" cy="887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6">
            <a:extLst>
              <a:ext uri="{FF2B5EF4-FFF2-40B4-BE49-F238E27FC236}">
                <a16:creationId xmlns:a16="http://schemas.microsoft.com/office/drawing/2014/main" id="{6E7B390F-023A-DC24-35CC-FD2CEF37236F}"/>
              </a:ext>
            </a:extLst>
          </p:cNvPr>
          <p:cNvSpPr/>
          <p:nvPr/>
        </p:nvSpPr>
        <p:spPr bwMode="white">
          <a:xfrm>
            <a:off x="1473913" y="5230533"/>
            <a:ext cx="6302677" cy="663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0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2.png">
            <a:extLst>
              <a:ext uri="{FF2B5EF4-FFF2-40B4-BE49-F238E27FC236}">
                <a16:creationId xmlns:a16="http://schemas.microsoft.com/office/drawing/2014/main" id="{441DC8A9-8D86-779E-488E-411FA82664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918" b="33299"/>
          <a:stretch/>
        </p:blipFill>
        <p:spPr>
          <a:xfrm>
            <a:off x="7752184" y="3003652"/>
            <a:ext cx="4271792" cy="353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581"/>
          <a:stretch/>
        </p:blipFill>
        <p:spPr>
          <a:xfrm>
            <a:off x="720000" y="900000"/>
            <a:ext cx="8112304" cy="530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81216"/>
            <a:ext cx="4588958" cy="352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9377" y="1748854"/>
            <a:ext cx="4029846" cy="1680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13879" y="2087394"/>
            <a:ext cx="1322481" cy="69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723156"/>
            <a:ext cx="4170049" cy="343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419408"/>
            <a:ext cx="1904132" cy="267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5039358"/>
            <a:ext cx="3798743" cy="343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5687921"/>
            <a:ext cx="7692694" cy="352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480"/>
          <a:stretch/>
        </p:blipFill>
        <p:spPr>
          <a:xfrm>
            <a:off x="720000" y="900000"/>
            <a:ext cx="11520000" cy="5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.png">
            <a:extLst>
              <a:ext uri="{FF2B5EF4-FFF2-40B4-BE49-F238E27FC236}">
                <a16:creationId xmlns:a16="http://schemas.microsoft.com/office/drawing/2014/main" id="{8ED71BD3-A32F-F23C-2454-0556DDB4A6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484784"/>
            <a:ext cx="11520000" cy="428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22D01AA1-C827-1D03-B130-38E2CCD8D284}"/>
              </a:ext>
            </a:extLst>
          </p:cNvPr>
          <p:cNvSpPr/>
          <p:nvPr/>
        </p:nvSpPr>
        <p:spPr bwMode="white">
          <a:xfrm>
            <a:off x="11219348" y="3831062"/>
            <a:ext cx="276099" cy="295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4.png">
            <a:extLst>
              <a:ext uri="{FF2B5EF4-FFF2-40B4-BE49-F238E27FC236}">
                <a16:creationId xmlns:a16="http://schemas.microsoft.com/office/drawing/2014/main" id="{54A76479-2B22-8B88-CABF-5BF1C306C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501" b="41348"/>
          <a:stretch/>
        </p:blipFill>
        <p:spPr>
          <a:xfrm>
            <a:off x="7752184" y="3636000"/>
            <a:ext cx="4319840" cy="241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6458"/>
          <a:stretch/>
        </p:blipFill>
        <p:spPr>
          <a:xfrm>
            <a:off x="720000" y="900000"/>
            <a:ext cx="6168088" cy="411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478"/>
            <a:ext cx="4284297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85521"/>
            <a:ext cx="4455669" cy="32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471086"/>
            <a:ext cx="399868" cy="304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81785" y="2433000"/>
            <a:ext cx="1608991" cy="33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128086"/>
            <a:ext cx="1789884" cy="30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00363" y="3118565"/>
            <a:ext cx="1628033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804130"/>
            <a:ext cx="2189752" cy="314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890710" y="3813652"/>
            <a:ext cx="942545" cy="30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861818" y="3804130"/>
            <a:ext cx="1628033" cy="33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470652"/>
            <a:ext cx="2351603" cy="33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42826"/>
            <a:ext cx="4227173" cy="352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66478"/>
            <a:ext cx="380826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81785" y="1718869"/>
            <a:ext cx="3836826" cy="352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404434"/>
            <a:ext cx="4531834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080478"/>
            <a:ext cx="4436628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804130"/>
            <a:ext cx="1561388" cy="276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442086"/>
            <a:ext cx="2380165" cy="33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109685" y="4442086"/>
            <a:ext cx="3379834" cy="342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005289" y="5165739"/>
            <a:ext cx="161851" cy="257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5365695"/>
            <a:ext cx="1190082" cy="257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605421" y="5499000"/>
            <a:ext cx="266578" cy="38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910082" y="5356173"/>
            <a:ext cx="1523305" cy="46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5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2408" y="3103133"/>
            <a:ext cx="5626999" cy="327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047122" y="3695944"/>
            <a:ext cx="3070076" cy="296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3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2862" y="4021340"/>
            <a:ext cx="1189296" cy="28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8410" y="4013296"/>
            <a:ext cx="3728605" cy="297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8934" y="4584469"/>
            <a:ext cx="2531273" cy="257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78934" y="5115418"/>
            <a:ext cx="1534835" cy="305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78934" y="5694636"/>
            <a:ext cx="2531273" cy="257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78934" y="6249720"/>
            <a:ext cx="2555380" cy="257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9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274" y="1056172"/>
            <a:ext cx="4104063" cy="330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3274" y="1699234"/>
            <a:ext cx="3011482" cy="321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37679" y="1699234"/>
            <a:ext cx="1441472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274" y="2305550"/>
            <a:ext cx="6895194" cy="358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3274" y="2966985"/>
            <a:ext cx="2974757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274" y="3628421"/>
            <a:ext cx="1781181" cy="266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274" y="4271483"/>
            <a:ext cx="1762819" cy="257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274" y="4868612"/>
            <a:ext cx="3892892" cy="330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274" y="5539234"/>
            <a:ext cx="3617452" cy="29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3570" y="3912149"/>
            <a:ext cx="6455008" cy="343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43571" y="4396027"/>
            <a:ext cx="3836826" cy="516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53090" y="5246646"/>
            <a:ext cx="6854876" cy="324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28292121-4F2F-4BD9-2340-70641E497E70}"/>
              </a:ext>
            </a:extLst>
          </p:cNvPr>
          <p:cNvSpPr/>
          <p:nvPr/>
        </p:nvSpPr>
        <p:spPr bwMode="white">
          <a:xfrm>
            <a:off x="1065917" y="5711460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504325"/>
            <a:ext cx="11520000" cy="393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 descr="29.png">
            <a:extLst>
              <a:ext uri="{FF2B5EF4-FFF2-40B4-BE49-F238E27FC236}">
                <a16:creationId xmlns:a16="http://schemas.microsoft.com/office/drawing/2014/main" id="{C0620BC1-17DE-F566-3E2B-D8D2DF1090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7395" r="45832"/>
          <a:stretch/>
        </p:blipFill>
        <p:spPr>
          <a:xfrm>
            <a:off x="30624" y="809820"/>
            <a:ext cx="6240096" cy="6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Rectangle 2">
            <a:extLst>
              <a:ext uri="{FF2B5EF4-FFF2-40B4-BE49-F238E27FC236}">
                <a16:creationId xmlns:a16="http://schemas.microsoft.com/office/drawing/2014/main" id="{0D728917-E020-1AA4-FCDF-3D8F661F8F37}"/>
              </a:ext>
            </a:extLst>
          </p:cNvPr>
          <p:cNvSpPr/>
          <p:nvPr/>
        </p:nvSpPr>
        <p:spPr bwMode="white">
          <a:xfrm>
            <a:off x="681917" y="809820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">
            <a:extLst>
              <a:ext uri="{FF2B5EF4-FFF2-40B4-BE49-F238E27FC236}">
                <a16:creationId xmlns:a16="http://schemas.microsoft.com/office/drawing/2014/main" id="{E281D3AC-0D88-978F-CB91-B83CDE9F735C}"/>
              </a:ext>
            </a:extLst>
          </p:cNvPr>
          <p:cNvSpPr/>
          <p:nvPr/>
        </p:nvSpPr>
        <p:spPr bwMode="white">
          <a:xfrm>
            <a:off x="681916" y="1415814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">
            <a:extLst>
              <a:ext uri="{FF2B5EF4-FFF2-40B4-BE49-F238E27FC236}">
                <a16:creationId xmlns:a16="http://schemas.microsoft.com/office/drawing/2014/main" id="{17CC5B28-C42B-090D-5F7A-38EC90C7523E}"/>
              </a:ext>
            </a:extLst>
          </p:cNvPr>
          <p:cNvSpPr/>
          <p:nvPr/>
        </p:nvSpPr>
        <p:spPr bwMode="white">
          <a:xfrm>
            <a:off x="263352" y="2135892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">
            <a:extLst>
              <a:ext uri="{FF2B5EF4-FFF2-40B4-BE49-F238E27FC236}">
                <a16:creationId xmlns:a16="http://schemas.microsoft.com/office/drawing/2014/main" id="{CF01063F-E6F1-A233-CD04-9EB77A771932}"/>
              </a:ext>
            </a:extLst>
          </p:cNvPr>
          <p:cNvSpPr/>
          <p:nvPr/>
        </p:nvSpPr>
        <p:spPr bwMode="white">
          <a:xfrm>
            <a:off x="551384" y="2776362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2">
            <a:extLst>
              <a:ext uri="{FF2B5EF4-FFF2-40B4-BE49-F238E27FC236}">
                <a16:creationId xmlns:a16="http://schemas.microsoft.com/office/drawing/2014/main" id="{12CD97D4-8D54-2984-55EA-2CE6C6B3ACBB}"/>
              </a:ext>
            </a:extLst>
          </p:cNvPr>
          <p:cNvSpPr/>
          <p:nvPr/>
        </p:nvSpPr>
        <p:spPr bwMode="white">
          <a:xfrm>
            <a:off x="247044" y="3559727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2">
            <a:extLst>
              <a:ext uri="{FF2B5EF4-FFF2-40B4-BE49-F238E27FC236}">
                <a16:creationId xmlns:a16="http://schemas.microsoft.com/office/drawing/2014/main" id="{AF75937A-14F1-9FE3-4003-EF855341F4F5}"/>
              </a:ext>
            </a:extLst>
          </p:cNvPr>
          <p:cNvSpPr/>
          <p:nvPr/>
        </p:nvSpPr>
        <p:spPr bwMode="white">
          <a:xfrm>
            <a:off x="0" y="4136910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2">
            <a:extLst>
              <a:ext uri="{FF2B5EF4-FFF2-40B4-BE49-F238E27FC236}">
                <a16:creationId xmlns:a16="http://schemas.microsoft.com/office/drawing/2014/main" id="{E5EC5A63-17E2-9A1C-E444-9CB4BA5198B1}"/>
              </a:ext>
            </a:extLst>
          </p:cNvPr>
          <p:cNvSpPr/>
          <p:nvPr/>
        </p:nvSpPr>
        <p:spPr bwMode="white">
          <a:xfrm>
            <a:off x="443630" y="4748677"/>
            <a:ext cx="5414083" cy="557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7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757320"/>
            <a:ext cx="2494413" cy="3238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481279"/>
            <a:ext cx="380826" cy="3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91305" y="2433650"/>
            <a:ext cx="4617520" cy="361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100454"/>
            <a:ext cx="5160198" cy="361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805362"/>
            <a:ext cx="3827305" cy="333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310229"/>
            <a:ext cx="5414083" cy="495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5358064"/>
            <a:ext cx="1199603" cy="257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605421" y="5491425"/>
            <a:ext cx="276099" cy="3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929123" y="5148497"/>
            <a:ext cx="2570578" cy="676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4537785" y="5148497"/>
            <a:ext cx="5931371" cy="676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图片 19" descr="图示, 形状&#10;&#10;描述已自动生成">
            <a:extLst>
              <a:ext uri="{FF2B5EF4-FFF2-40B4-BE49-F238E27FC236}">
                <a16:creationId xmlns:a16="http://schemas.microsoft.com/office/drawing/2014/main" id="{44665630-200D-A020-6DF9-26B89C84ED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3"/>
          <a:stretch/>
        </p:blipFill>
        <p:spPr>
          <a:xfrm>
            <a:off x="7889931" y="1010878"/>
            <a:ext cx="4350069" cy="2940801"/>
          </a:xfrm>
          <a:prstGeom prst="rect">
            <a:avLst/>
          </a:prstGeom>
        </p:spPr>
      </p:pic>
      <p:sp useBgFill="1">
        <p:nvSpPr>
          <p:cNvPr id="21" name="Rectangle 2">
            <a:extLst>
              <a:ext uri="{FF2B5EF4-FFF2-40B4-BE49-F238E27FC236}">
                <a16:creationId xmlns:a16="http://schemas.microsoft.com/office/drawing/2014/main" id="{D1234F3B-841B-37E2-BD4D-2C7C6C787CFC}"/>
              </a:ext>
            </a:extLst>
          </p:cNvPr>
          <p:cNvSpPr/>
          <p:nvPr/>
        </p:nvSpPr>
        <p:spPr bwMode="white">
          <a:xfrm>
            <a:off x="681917" y="1080989"/>
            <a:ext cx="6969123" cy="361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">
            <a:extLst>
              <a:ext uri="{FF2B5EF4-FFF2-40B4-BE49-F238E27FC236}">
                <a16:creationId xmlns:a16="http://schemas.microsoft.com/office/drawing/2014/main" id="{9F12FFA5-D086-0F79-E4F0-8B296B10FF33}"/>
              </a:ext>
            </a:extLst>
          </p:cNvPr>
          <p:cNvSpPr/>
          <p:nvPr/>
        </p:nvSpPr>
        <p:spPr bwMode="white">
          <a:xfrm>
            <a:off x="6960096" y="3100454"/>
            <a:ext cx="929835" cy="704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7"/>
          <a:stretch/>
        </p:blipFill>
        <p:spPr>
          <a:xfrm>
            <a:off x="839416" y="900000"/>
            <a:ext cx="11400584" cy="208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4165" y="1798980"/>
            <a:ext cx="285619" cy="296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C0D1C238-D5C9-A52D-B20B-1ED7EA342C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997"/>
          <a:stretch/>
        </p:blipFill>
        <p:spPr>
          <a:xfrm>
            <a:off x="4583832" y="2984870"/>
            <a:ext cx="3456384" cy="26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1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90447"/>
            <a:ext cx="6635900" cy="352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757015"/>
            <a:ext cx="6959603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433105"/>
            <a:ext cx="5902809" cy="361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147285"/>
            <a:ext cx="380826" cy="66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62809" y="3099673"/>
            <a:ext cx="6064661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766240"/>
            <a:ext cx="6769190" cy="361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175008" y="3775763"/>
            <a:ext cx="2427768" cy="361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432807"/>
            <a:ext cx="4117939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5166032"/>
            <a:ext cx="380826" cy="31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091305" y="5118420"/>
            <a:ext cx="7397553" cy="361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794510"/>
            <a:ext cx="7597487" cy="352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img_16777215" descr="32.png">
            <a:extLst>
              <a:ext uri="{FF2B5EF4-FFF2-40B4-BE49-F238E27FC236}">
                <a16:creationId xmlns:a16="http://schemas.microsoft.com/office/drawing/2014/main" id="{DA0F8686-65BB-D7A6-3A88-32705D6EE6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149" b="36776"/>
          <a:stretch/>
        </p:blipFill>
        <p:spPr>
          <a:xfrm>
            <a:off x="7803580" y="975324"/>
            <a:ext cx="4978775" cy="291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Rectangle 2">
            <a:extLst>
              <a:ext uri="{FF2B5EF4-FFF2-40B4-BE49-F238E27FC236}">
                <a16:creationId xmlns:a16="http://schemas.microsoft.com/office/drawing/2014/main" id="{2B8A268B-C739-4799-D32C-00F385DA6187}"/>
              </a:ext>
            </a:extLst>
          </p:cNvPr>
          <p:cNvSpPr/>
          <p:nvPr/>
        </p:nvSpPr>
        <p:spPr bwMode="white">
          <a:xfrm>
            <a:off x="7642602" y="975324"/>
            <a:ext cx="1549742" cy="711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图片 17" descr="图示, 形状&#10;&#10;描述已自动生成">
            <a:extLst>
              <a:ext uri="{FF2B5EF4-FFF2-40B4-BE49-F238E27FC236}">
                <a16:creationId xmlns:a16="http://schemas.microsoft.com/office/drawing/2014/main" id="{0956657E-7620-33B8-8D1F-645297924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996" y="1124743"/>
            <a:ext cx="4381644" cy="2689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04883"/>
            <a:ext cx="4045931" cy="457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0001" y="1567445"/>
            <a:ext cx="8368660" cy="562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444663"/>
            <a:ext cx="6188429" cy="362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150250"/>
            <a:ext cx="4550876" cy="27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817697"/>
            <a:ext cx="2665785" cy="27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485144"/>
            <a:ext cx="1618512" cy="27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7"/>
          <a:stretch/>
        </p:blipFill>
        <p:spPr>
          <a:xfrm>
            <a:off x="839416" y="900000"/>
            <a:ext cx="11400584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4165" y="1882251"/>
            <a:ext cx="285619" cy="30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185"/>
          <a:stretch/>
        </p:blipFill>
        <p:spPr>
          <a:xfrm>
            <a:off x="720000" y="900001"/>
            <a:ext cx="11520000" cy="216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1815169"/>
            <a:ext cx="295140" cy="305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3.png">
            <a:extLst>
              <a:ext uri="{FF2B5EF4-FFF2-40B4-BE49-F238E27FC236}">
                <a16:creationId xmlns:a16="http://schemas.microsoft.com/office/drawing/2014/main" id="{D02D76BC-8345-4D58-17FD-F6FA8B902D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040" r="37248"/>
          <a:stretch/>
        </p:blipFill>
        <p:spPr>
          <a:xfrm>
            <a:off x="4269380" y="3573016"/>
            <a:ext cx="3653240" cy="26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15"/>
          <a:stretch/>
        </p:blipFill>
        <p:spPr>
          <a:xfrm>
            <a:off x="695291" y="993352"/>
            <a:ext cx="11520000" cy="246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58629" y="1874955"/>
            <a:ext cx="342743" cy="295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3.png">
            <a:extLst>
              <a:ext uri="{FF2B5EF4-FFF2-40B4-BE49-F238E27FC236}">
                <a16:creationId xmlns:a16="http://schemas.microsoft.com/office/drawing/2014/main" id="{D02D76BC-8345-4D58-17FD-F6FA8B902D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401"/>
          <a:stretch/>
        </p:blipFill>
        <p:spPr>
          <a:xfrm>
            <a:off x="4727848" y="3491913"/>
            <a:ext cx="4331391" cy="26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43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17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03239" y="2618965"/>
            <a:ext cx="276099" cy="305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7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3264237"/>
            <a:ext cx="295140" cy="305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1119080"/>
            <a:ext cx="295140" cy="304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