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9" autoAdjust="0"/>
    <p:restoredTop sz="94660"/>
  </p:normalViewPr>
  <p:slideViewPr>
    <p:cSldViewPr showGuides="1">
      <p:cViewPr varScale="1">
        <p:scale>
          <a:sx n="82" d="100"/>
          <a:sy n="82" d="100"/>
        </p:scale>
        <p:origin x="62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DA1B8E-05F3-E39C-EA33-7BD52B139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96952"/>
            <a:ext cx="9992905" cy="976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4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76000" y="3176594"/>
            <a:ext cx="1723239" cy="571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6049" y="5058576"/>
            <a:ext cx="818776" cy="4578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60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8000" y="2234333"/>
            <a:ext cx="580760" cy="1194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48231" y="3930844"/>
            <a:ext cx="1713719" cy="867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90776" y="4674258"/>
            <a:ext cx="361785" cy="4098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13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823" y="942204"/>
            <a:ext cx="3599977" cy="478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5823" y="1589747"/>
            <a:ext cx="3599977" cy="423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5822" y="2164536"/>
            <a:ext cx="2519857" cy="3206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5823" y="2708920"/>
            <a:ext cx="3599976" cy="455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5822" y="3212976"/>
            <a:ext cx="5400177" cy="1674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86486" y="5013176"/>
            <a:ext cx="5165498" cy="445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695822" y="5589240"/>
            <a:ext cx="6480297" cy="445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786486" y="6188067"/>
            <a:ext cx="1925138" cy="445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0" name="Rectangle 2">
            <a:extLst>
              <a:ext uri="{FF2B5EF4-FFF2-40B4-BE49-F238E27FC236}">
                <a16:creationId xmlns:a16="http://schemas.microsoft.com/office/drawing/2014/main" id="{B34ECAFB-6F23-0E87-0B36-6735197DD986}"/>
              </a:ext>
            </a:extLst>
          </p:cNvPr>
          <p:cNvSpPr/>
          <p:nvPr/>
        </p:nvSpPr>
        <p:spPr bwMode="white">
          <a:xfrm>
            <a:off x="4151784" y="942204"/>
            <a:ext cx="3599977" cy="2270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4" grpId="0" animBg="1"/>
      <p:bldP spid="23" grpId="0" animBg="1"/>
      <p:bldP spid="30" grpId="0" animBg="1"/>
      <p:bldP spid="35" grpId="0" animBg="1"/>
      <p:bldP spid="38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76684" y="3645024"/>
            <a:ext cx="6059475" cy="605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98790" y="4365104"/>
            <a:ext cx="4149138" cy="580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98790" y="5153053"/>
            <a:ext cx="3501066" cy="580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127448" y="5958000"/>
            <a:ext cx="2664296" cy="580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2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7064" y="1052736"/>
            <a:ext cx="6993111" cy="2302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94102" y="3586351"/>
            <a:ext cx="4783713" cy="395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4102" y="4468068"/>
            <a:ext cx="2148965" cy="304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7065" y="5229200"/>
            <a:ext cx="6273031" cy="554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94102" y="6021288"/>
            <a:ext cx="4941858" cy="568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47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8914" y="4293096"/>
            <a:ext cx="3678974" cy="594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64672" y="5054028"/>
            <a:ext cx="3349769" cy="271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27875" y="5661009"/>
            <a:ext cx="2867925" cy="360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27874" y="6293282"/>
            <a:ext cx="5964270" cy="366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6" y="1061982"/>
            <a:ext cx="3181835" cy="485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759209"/>
            <a:ext cx="10310627" cy="733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2704175"/>
            <a:ext cx="6710227" cy="663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7" y="3579134"/>
            <a:ext cx="9086491" cy="1434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1917" y="5224456"/>
            <a:ext cx="5918139" cy="1268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2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41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44611" y="4017988"/>
            <a:ext cx="537696" cy="338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59792" y="4742299"/>
            <a:ext cx="772077" cy="338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55169" y="5459712"/>
            <a:ext cx="406719" cy="3587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1421" cy="340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2780928"/>
            <a:ext cx="648072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5DC60323-3EFF-B440-66D9-11BFB019F4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121" b="16079"/>
          <a:stretch/>
        </p:blipFill>
        <p:spPr>
          <a:xfrm>
            <a:off x="4655840" y="3933056"/>
            <a:ext cx="3672408" cy="312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71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9376" y="2852936"/>
            <a:ext cx="3672407" cy="462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6953" y="3429000"/>
            <a:ext cx="2915358" cy="330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96953" y="4036576"/>
            <a:ext cx="777813" cy="265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6953" y="4509120"/>
            <a:ext cx="4678967" cy="559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96952" y="5068400"/>
            <a:ext cx="1798647" cy="426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720000" y="5627680"/>
            <a:ext cx="6240096" cy="373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777614" y="6237312"/>
            <a:ext cx="1934009" cy="499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1" grpId="0" animBg="1"/>
      <p:bldP spid="16" grpId="0" animBg="1"/>
      <p:bldP spid="20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94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23392" y="900001"/>
            <a:ext cx="6264696" cy="605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23392" y="1505454"/>
            <a:ext cx="2376263" cy="381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769047" y="1973617"/>
            <a:ext cx="2555989" cy="447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5398" y="2678181"/>
            <a:ext cx="1471465" cy="24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85398" y="3140968"/>
            <a:ext cx="3150362" cy="441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769048" y="3645024"/>
            <a:ext cx="4318840" cy="352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85398" y="4142317"/>
            <a:ext cx="6264696" cy="532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790848" y="4725144"/>
            <a:ext cx="1920776" cy="414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785398" y="5229200"/>
            <a:ext cx="3006346" cy="4314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785398" y="5847272"/>
            <a:ext cx="1460565" cy="24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3" name="Rectangle 52"/>
          <p:cNvSpPr/>
          <p:nvPr/>
        </p:nvSpPr>
        <p:spPr bwMode="white">
          <a:xfrm>
            <a:off x="785398" y="6309320"/>
            <a:ext cx="3294378" cy="35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1" grpId="0" animBg="1"/>
      <p:bldP spid="24" grpId="0" animBg="1"/>
      <p:bldP spid="26" grpId="0" animBg="1"/>
      <p:bldP spid="28" grpId="0" animBg="1"/>
      <p:bldP spid="33" grpId="0" animBg="1"/>
      <p:bldP spid="43" grpId="0" animBg="1"/>
      <p:bldP spid="47" grpId="0" animBg="1"/>
      <p:bldP spid="51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57028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8248" y="2708920"/>
            <a:ext cx="447471" cy="400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.png">
            <a:extLst>
              <a:ext uri="{FF2B5EF4-FFF2-40B4-BE49-F238E27FC236}">
                <a16:creationId xmlns:a16="http://schemas.microsoft.com/office/drawing/2014/main" id="{E3A36AD9-6E43-C4D2-9954-37124159CD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14579" b="20891"/>
          <a:stretch/>
        </p:blipFill>
        <p:spPr>
          <a:xfrm>
            <a:off x="4151784" y="3933056"/>
            <a:ext cx="3600400" cy="274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2856" y="2806592"/>
            <a:ext cx="329478" cy="345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8677" y="1243224"/>
            <a:ext cx="352264" cy="400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5141" y="5028607"/>
            <a:ext cx="345999" cy="391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4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2147295"/>
            <a:ext cx="399867" cy="409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5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8294" y="4015729"/>
            <a:ext cx="327635" cy="293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87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319921" y="2492896"/>
            <a:ext cx="5664511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25159" y="3539353"/>
            <a:ext cx="1427555" cy="434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75090" y="3539353"/>
            <a:ext cx="1466347" cy="434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608664" y="6038975"/>
            <a:ext cx="465507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