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15EC7D-8E3A-002C-ABD7-D26E10D54F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71" y="3114714"/>
            <a:ext cx="11542857" cy="6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2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 descr="图表, 折线图&#10;&#10;描述已自动生成">
            <a:extLst>
              <a:ext uri="{FF2B5EF4-FFF2-40B4-BE49-F238E27FC236}">
                <a16:creationId xmlns:a16="http://schemas.microsoft.com/office/drawing/2014/main" id="{1C3A2581-7475-3BC5-93B7-9A911E8B9F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61590"/>
            <a:ext cx="5808048" cy="5607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27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66594"/>
            <a:ext cx="8798459" cy="5342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6" y="1890207"/>
            <a:ext cx="6062155" cy="485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2565188"/>
            <a:ext cx="9086491" cy="575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6" y="3346955"/>
            <a:ext cx="11390747" cy="476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1917" y="4080090"/>
            <a:ext cx="2903801" cy="447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6" y="4803703"/>
            <a:ext cx="10166611" cy="476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4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25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64369" y="3157170"/>
            <a:ext cx="776850" cy="299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76193" y="3269560"/>
            <a:ext cx="365026" cy="56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937772" y="3213365"/>
            <a:ext cx="374385" cy="56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396395" y="3063512"/>
            <a:ext cx="308868" cy="393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525948" y="4000097"/>
            <a:ext cx="1357149" cy="412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995413" y="4028195"/>
            <a:ext cx="205912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041193" y="5901365"/>
            <a:ext cx="2499026" cy="4776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64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3422" y="6064769"/>
            <a:ext cx="3813250" cy="430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图片 5" descr="表格&#10;&#10;描述已自动生成">
            <a:extLst>
              <a:ext uri="{FF2B5EF4-FFF2-40B4-BE49-F238E27FC236}">
                <a16:creationId xmlns:a16="http://schemas.microsoft.com/office/drawing/2014/main" id="{9EFDF879-3339-AD23-7A91-AA75B840BE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910371"/>
            <a:ext cx="5472608" cy="4758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1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49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125" y="1153090"/>
            <a:ext cx="6563003" cy="4276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5124" y="1982180"/>
            <a:ext cx="6202963" cy="5498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5125" y="2854909"/>
            <a:ext cx="6202962" cy="12829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5125" y="4460727"/>
            <a:ext cx="6346979" cy="5498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5124" y="5289818"/>
            <a:ext cx="9803363" cy="436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5125" y="6127636"/>
            <a:ext cx="3077658" cy="410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5" grpId="0" animBg="1"/>
      <p:bldP spid="18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94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10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19117"/>
            <a:ext cx="10790083" cy="495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6" y="1881263"/>
            <a:ext cx="3037819" cy="447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805685" y="2652936"/>
            <a:ext cx="6010395" cy="1228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834247" y="4148648"/>
            <a:ext cx="2418247" cy="4382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824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9644" y="998656"/>
            <a:ext cx="8430692" cy="387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9644" y="1484347"/>
            <a:ext cx="6126436" cy="1123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9643" y="2766876"/>
            <a:ext cx="3270757" cy="455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9644" y="3284984"/>
            <a:ext cx="8718724" cy="5691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89644" y="3958339"/>
            <a:ext cx="5694388" cy="3794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89644" y="4542687"/>
            <a:ext cx="8430692" cy="402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689644" y="5091150"/>
            <a:ext cx="7710612" cy="8327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4" name="Rectangle 43"/>
          <p:cNvSpPr/>
          <p:nvPr/>
        </p:nvSpPr>
        <p:spPr bwMode="white">
          <a:xfrm>
            <a:off x="689644" y="6181897"/>
            <a:ext cx="4974308" cy="387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5" grpId="0" animBg="1"/>
      <p:bldP spid="24" grpId="0" animBg="1"/>
      <p:bldP spid="26" grpId="0" animBg="1"/>
      <p:bldP spid="34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11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2022-11-02T12:38:08Z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