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5" autoAdjust="0"/>
    <p:restoredTop sz="94660"/>
  </p:normalViewPr>
  <p:slideViewPr>
    <p:cSldViewPr showGuides="1">
      <p:cViewPr varScale="1">
        <p:scale>
          <a:sx n="80" d="100"/>
          <a:sy n="80" d="100"/>
        </p:scale>
        <p:origin x="4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3AF9E1D-1A3F-B59C-6ADF-DD2568822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170" y="2996952"/>
            <a:ext cx="9721659" cy="1052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81617" y="4426706"/>
            <a:ext cx="336254" cy="36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8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810" y="2833540"/>
            <a:ext cx="292130" cy="333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56552" y="6042566"/>
            <a:ext cx="1769011" cy="414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28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18743" y="3951485"/>
            <a:ext cx="590280" cy="390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4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6937" y="2543598"/>
            <a:ext cx="4629063" cy="52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6937" y="4698045"/>
            <a:ext cx="5133119" cy="52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849880" y="5393984"/>
            <a:ext cx="2736304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15173"/>
            <a:ext cx="1761322" cy="428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9884" y="2015173"/>
            <a:ext cx="2808595" cy="467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23206" y="2015173"/>
            <a:ext cx="2799074" cy="467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09884" y="2882530"/>
            <a:ext cx="6026578" cy="476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09884" y="3768951"/>
            <a:ext cx="5931371" cy="467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6316" y="3296879"/>
            <a:ext cx="1347890" cy="337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76625" y="3296879"/>
            <a:ext cx="4777524" cy="367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76625" y="4000962"/>
            <a:ext cx="4028696" cy="352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876625" y="4682574"/>
            <a:ext cx="2224019" cy="359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83804" y="5301208"/>
            <a:ext cx="6484404" cy="674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03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571" y="3168000"/>
            <a:ext cx="7925781" cy="44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31378" y="3844800"/>
            <a:ext cx="539451" cy="32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03304" y="4507200"/>
            <a:ext cx="7573015" cy="44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403305" y="5092432"/>
            <a:ext cx="4044623" cy="424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396112" y="5805264"/>
            <a:ext cx="7436191" cy="44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42216"/>
            <a:ext cx="10369152" cy="29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7.png">
            <a:extLst>
              <a:ext uri="{FF2B5EF4-FFF2-40B4-BE49-F238E27FC236}">
                <a16:creationId xmlns:a16="http://schemas.microsoft.com/office/drawing/2014/main" id="{81329E68-7566-51C7-A59E-37A72621E9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540869"/>
            <a:ext cx="10369152" cy="327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8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33548"/>
            <a:ext cx="5312528" cy="457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6512" y="2110304"/>
            <a:ext cx="4405432" cy="466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5685" y="2977530"/>
            <a:ext cx="4786259" cy="466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05684" y="3844756"/>
            <a:ext cx="5578347" cy="476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05685" y="4731042"/>
            <a:ext cx="5290315" cy="476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71093" y="3241818"/>
            <a:ext cx="261517" cy="305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80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6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39006" y="1030415"/>
            <a:ext cx="2187887" cy="36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3040" y="1754943"/>
            <a:ext cx="405700" cy="355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72734" y="1791169"/>
            <a:ext cx="239073" cy="2898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34252" y="3935773"/>
            <a:ext cx="869359" cy="297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371072" y="3906792"/>
            <a:ext cx="1753207" cy="376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212400" y="6065886"/>
            <a:ext cx="746200" cy="36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038291" y="6051396"/>
            <a:ext cx="898337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67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58780"/>
            <a:ext cx="342743" cy="390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67693" y="5869411"/>
            <a:ext cx="573272" cy="517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70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03208" y="2228500"/>
            <a:ext cx="369696" cy="56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63424" y="3177429"/>
            <a:ext cx="360216" cy="56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46873" y="4002998"/>
            <a:ext cx="379175" cy="33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71038" y="4961416"/>
            <a:ext cx="379175" cy="33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31255" y="6052685"/>
            <a:ext cx="369696" cy="56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7278" y="3304438"/>
            <a:ext cx="5260770" cy="700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7278" y="6074108"/>
            <a:ext cx="5260770" cy="585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20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567" y="1064050"/>
            <a:ext cx="5700465" cy="44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1973" y="1911644"/>
            <a:ext cx="5798083" cy="653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1973" y="2708920"/>
            <a:ext cx="5582059" cy="765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01973" y="3606835"/>
            <a:ext cx="4007582" cy="44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567" y="4490886"/>
            <a:ext cx="2850848" cy="1294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3567" y="6140506"/>
            <a:ext cx="5582059" cy="437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63190" y="2706733"/>
            <a:ext cx="298345" cy="339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