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17999A-B276-AA7B-5E69-AB713F641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137" y="3027261"/>
            <a:ext cx="9641726" cy="8034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5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5" name="Rectangle 3">
            <a:extLst>
              <a:ext uri="{FF2B5EF4-FFF2-40B4-BE49-F238E27FC236}">
                <a16:creationId xmlns:a16="http://schemas.microsoft.com/office/drawing/2014/main" id="{0055CE88-EC32-93E3-7782-20C7ED110C1E}"/>
              </a:ext>
            </a:extLst>
          </p:cNvPr>
          <p:cNvSpPr/>
          <p:nvPr/>
        </p:nvSpPr>
        <p:spPr bwMode="white">
          <a:xfrm>
            <a:off x="689868" y="1102390"/>
            <a:ext cx="7278340" cy="5984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6" name="Rectangle 3">
            <a:extLst>
              <a:ext uri="{FF2B5EF4-FFF2-40B4-BE49-F238E27FC236}">
                <a16:creationId xmlns:a16="http://schemas.microsoft.com/office/drawing/2014/main" id="{A0C690B5-AD30-C9DC-1256-A9CD6017EAC2}"/>
              </a:ext>
            </a:extLst>
          </p:cNvPr>
          <p:cNvSpPr/>
          <p:nvPr/>
        </p:nvSpPr>
        <p:spPr bwMode="white">
          <a:xfrm>
            <a:off x="658784" y="1903198"/>
            <a:ext cx="10621792" cy="10217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7" name="Rectangle 3">
            <a:extLst>
              <a:ext uri="{FF2B5EF4-FFF2-40B4-BE49-F238E27FC236}">
                <a16:creationId xmlns:a16="http://schemas.microsoft.com/office/drawing/2014/main" id="{43BA141E-E61A-D644-2FDD-DFFACEA45BA3}"/>
              </a:ext>
            </a:extLst>
          </p:cNvPr>
          <p:cNvSpPr/>
          <p:nvPr/>
        </p:nvSpPr>
        <p:spPr bwMode="white">
          <a:xfrm>
            <a:off x="658784" y="3127334"/>
            <a:ext cx="10621792" cy="10937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8" name="Rectangle 3">
            <a:extLst>
              <a:ext uri="{FF2B5EF4-FFF2-40B4-BE49-F238E27FC236}">
                <a16:creationId xmlns:a16="http://schemas.microsoft.com/office/drawing/2014/main" id="{6D3053BA-E591-228E-D7F1-7D5B0F65D8AD}"/>
              </a:ext>
            </a:extLst>
          </p:cNvPr>
          <p:cNvSpPr/>
          <p:nvPr/>
        </p:nvSpPr>
        <p:spPr bwMode="white">
          <a:xfrm>
            <a:off x="335360" y="4423478"/>
            <a:ext cx="7278340" cy="13321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31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434049" y="3717032"/>
            <a:ext cx="3941871" cy="1152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3">
            <a:extLst>
              <a:ext uri="{FF2B5EF4-FFF2-40B4-BE49-F238E27FC236}">
                <a16:creationId xmlns:a16="http://schemas.microsoft.com/office/drawing/2014/main" id="{9055A103-9B8C-53B7-A601-79AF3A012AD8}"/>
              </a:ext>
            </a:extLst>
          </p:cNvPr>
          <p:cNvSpPr/>
          <p:nvPr/>
        </p:nvSpPr>
        <p:spPr bwMode="white">
          <a:xfrm>
            <a:off x="1557904" y="5013175"/>
            <a:ext cx="4922096" cy="12506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0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6" y="2564904"/>
            <a:ext cx="4621995" cy="1368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3">
            <a:extLst>
              <a:ext uri="{FF2B5EF4-FFF2-40B4-BE49-F238E27FC236}">
                <a16:creationId xmlns:a16="http://schemas.microsoft.com/office/drawing/2014/main" id="{3F4805CF-D486-3585-95ED-EA81F06B2AB3}"/>
              </a:ext>
            </a:extLst>
          </p:cNvPr>
          <p:cNvSpPr/>
          <p:nvPr/>
        </p:nvSpPr>
        <p:spPr bwMode="white">
          <a:xfrm>
            <a:off x="1173904" y="4221088"/>
            <a:ext cx="4922096" cy="1542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20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94148" y="2060848"/>
            <a:ext cx="2953580" cy="792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559496" y="3125162"/>
            <a:ext cx="1240875" cy="3038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3">
            <a:extLst>
              <a:ext uri="{FF2B5EF4-FFF2-40B4-BE49-F238E27FC236}">
                <a16:creationId xmlns:a16="http://schemas.microsoft.com/office/drawing/2014/main" id="{36D8D3D3-C441-3E9C-CFB5-8317A987CFFF}"/>
              </a:ext>
            </a:extLst>
          </p:cNvPr>
          <p:cNvSpPr/>
          <p:nvPr/>
        </p:nvSpPr>
        <p:spPr bwMode="white">
          <a:xfrm>
            <a:off x="263352" y="4688387"/>
            <a:ext cx="4922096" cy="9728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3">
            <a:extLst>
              <a:ext uri="{FF2B5EF4-FFF2-40B4-BE49-F238E27FC236}">
                <a16:creationId xmlns:a16="http://schemas.microsoft.com/office/drawing/2014/main" id="{5FD875DC-3B53-B9B7-CEAB-608C68F1DAE6}"/>
              </a:ext>
            </a:extLst>
          </p:cNvPr>
          <p:cNvSpPr/>
          <p:nvPr/>
        </p:nvSpPr>
        <p:spPr bwMode="white">
          <a:xfrm>
            <a:off x="787620" y="5661248"/>
            <a:ext cx="4922096" cy="9728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514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359638" y="3429000"/>
            <a:ext cx="5168410" cy="10081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3">
            <a:extLst>
              <a:ext uri="{FF2B5EF4-FFF2-40B4-BE49-F238E27FC236}">
                <a16:creationId xmlns:a16="http://schemas.microsoft.com/office/drawing/2014/main" id="{9C7ADEE7-1573-B4D0-1AA4-B6CD820B80BC}"/>
              </a:ext>
            </a:extLst>
          </p:cNvPr>
          <p:cNvSpPr/>
          <p:nvPr/>
        </p:nvSpPr>
        <p:spPr bwMode="white">
          <a:xfrm>
            <a:off x="1441429" y="4437111"/>
            <a:ext cx="4922096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3">
            <a:extLst>
              <a:ext uri="{FF2B5EF4-FFF2-40B4-BE49-F238E27FC236}">
                <a16:creationId xmlns:a16="http://schemas.microsoft.com/office/drawing/2014/main" id="{084EC99B-12AC-CFA9-7227-0AF26786E8EB}"/>
              </a:ext>
            </a:extLst>
          </p:cNvPr>
          <p:cNvSpPr/>
          <p:nvPr/>
        </p:nvSpPr>
        <p:spPr bwMode="white">
          <a:xfrm>
            <a:off x="1919536" y="5829925"/>
            <a:ext cx="4922096" cy="8300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88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90614" y="2348880"/>
            <a:ext cx="6413498" cy="936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3">
            <a:extLst>
              <a:ext uri="{FF2B5EF4-FFF2-40B4-BE49-F238E27FC236}">
                <a16:creationId xmlns:a16="http://schemas.microsoft.com/office/drawing/2014/main" id="{F462FE33-7F3B-ACFD-476B-46002B3F24BA}"/>
              </a:ext>
            </a:extLst>
          </p:cNvPr>
          <p:cNvSpPr/>
          <p:nvPr/>
        </p:nvSpPr>
        <p:spPr bwMode="white">
          <a:xfrm>
            <a:off x="1389928" y="3429000"/>
            <a:ext cx="4922096" cy="936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3">
            <a:extLst>
              <a:ext uri="{FF2B5EF4-FFF2-40B4-BE49-F238E27FC236}">
                <a16:creationId xmlns:a16="http://schemas.microsoft.com/office/drawing/2014/main" id="{ED19E3B2-5162-C96E-EA47-14CC29F37709}"/>
              </a:ext>
            </a:extLst>
          </p:cNvPr>
          <p:cNvSpPr/>
          <p:nvPr/>
        </p:nvSpPr>
        <p:spPr bwMode="white">
          <a:xfrm>
            <a:off x="1631504" y="4509120"/>
            <a:ext cx="4922096" cy="1147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3">
            <a:extLst>
              <a:ext uri="{FF2B5EF4-FFF2-40B4-BE49-F238E27FC236}">
                <a16:creationId xmlns:a16="http://schemas.microsoft.com/office/drawing/2014/main" id="{FBBD8B44-8FD7-CE77-38B3-58B8681FB8B9}"/>
              </a:ext>
            </a:extLst>
          </p:cNvPr>
          <p:cNvSpPr/>
          <p:nvPr/>
        </p:nvSpPr>
        <p:spPr bwMode="white">
          <a:xfrm>
            <a:off x="1160453" y="5795904"/>
            <a:ext cx="4922096" cy="936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66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695978" y="1916832"/>
            <a:ext cx="7128214" cy="792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8" name="Rectangle 3">
            <a:extLst>
              <a:ext uri="{FF2B5EF4-FFF2-40B4-BE49-F238E27FC236}">
                <a16:creationId xmlns:a16="http://schemas.microsoft.com/office/drawing/2014/main" id="{9D5768DF-8C99-5C95-F029-60C5A1AEC2FC}"/>
              </a:ext>
            </a:extLst>
          </p:cNvPr>
          <p:cNvSpPr/>
          <p:nvPr/>
        </p:nvSpPr>
        <p:spPr bwMode="white">
          <a:xfrm>
            <a:off x="1892183" y="2780927"/>
            <a:ext cx="4922096" cy="7200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9" name="Rectangle 3">
            <a:extLst>
              <a:ext uri="{FF2B5EF4-FFF2-40B4-BE49-F238E27FC236}">
                <a16:creationId xmlns:a16="http://schemas.microsoft.com/office/drawing/2014/main" id="{8218132A-BB7C-3B2C-3F32-F2EB762CB17A}"/>
              </a:ext>
            </a:extLst>
          </p:cNvPr>
          <p:cNvSpPr/>
          <p:nvPr/>
        </p:nvSpPr>
        <p:spPr bwMode="white">
          <a:xfrm>
            <a:off x="1389928" y="3573015"/>
            <a:ext cx="4922096" cy="6480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0" name="Rectangle 3">
            <a:extLst>
              <a:ext uri="{FF2B5EF4-FFF2-40B4-BE49-F238E27FC236}">
                <a16:creationId xmlns:a16="http://schemas.microsoft.com/office/drawing/2014/main" id="{DABC5275-C932-72F7-DAC2-0F8CF5937025}"/>
              </a:ext>
            </a:extLst>
          </p:cNvPr>
          <p:cNvSpPr/>
          <p:nvPr/>
        </p:nvSpPr>
        <p:spPr bwMode="white">
          <a:xfrm>
            <a:off x="1389928" y="4221088"/>
            <a:ext cx="4922096" cy="8640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1" name="Rectangle 3">
            <a:extLst>
              <a:ext uri="{FF2B5EF4-FFF2-40B4-BE49-F238E27FC236}">
                <a16:creationId xmlns:a16="http://schemas.microsoft.com/office/drawing/2014/main" id="{5AC07E43-6C9C-D253-A0EE-D60329F9892F}"/>
              </a:ext>
            </a:extLst>
          </p:cNvPr>
          <p:cNvSpPr/>
          <p:nvPr/>
        </p:nvSpPr>
        <p:spPr bwMode="white">
          <a:xfrm>
            <a:off x="1173904" y="5085183"/>
            <a:ext cx="4922096" cy="8187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14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0" name="Rectangle 3">
            <a:extLst>
              <a:ext uri="{FF2B5EF4-FFF2-40B4-BE49-F238E27FC236}">
                <a16:creationId xmlns:a16="http://schemas.microsoft.com/office/drawing/2014/main" id="{BE82A0DB-F4CD-4682-0EEC-D14617C1DABB}"/>
              </a:ext>
            </a:extLst>
          </p:cNvPr>
          <p:cNvSpPr/>
          <p:nvPr/>
        </p:nvSpPr>
        <p:spPr bwMode="white">
          <a:xfrm>
            <a:off x="1208851" y="2420888"/>
            <a:ext cx="7725409" cy="936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1" name="Rectangle 3">
            <a:extLst>
              <a:ext uri="{FF2B5EF4-FFF2-40B4-BE49-F238E27FC236}">
                <a16:creationId xmlns:a16="http://schemas.microsoft.com/office/drawing/2014/main" id="{71831FF0-0864-975A-E9C8-C7DA4B6AC831}"/>
              </a:ext>
            </a:extLst>
          </p:cNvPr>
          <p:cNvSpPr/>
          <p:nvPr/>
        </p:nvSpPr>
        <p:spPr bwMode="white">
          <a:xfrm>
            <a:off x="1199456" y="3356992"/>
            <a:ext cx="4922096" cy="936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2" name="Rectangle 3">
            <a:extLst>
              <a:ext uri="{FF2B5EF4-FFF2-40B4-BE49-F238E27FC236}">
                <a16:creationId xmlns:a16="http://schemas.microsoft.com/office/drawing/2014/main" id="{A48BFBED-2DBE-2079-262A-37B08F3D792D}"/>
              </a:ext>
            </a:extLst>
          </p:cNvPr>
          <p:cNvSpPr/>
          <p:nvPr/>
        </p:nvSpPr>
        <p:spPr bwMode="white">
          <a:xfrm>
            <a:off x="1149486" y="4293096"/>
            <a:ext cx="5594586" cy="792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37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2022-11-02T12:52:25Z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