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76DD0D5-1BBD-12AD-ED94-B00ED5171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1" y="2996952"/>
            <a:ext cx="12169352" cy="936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82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4684" y="1288711"/>
            <a:ext cx="5555332" cy="424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99459" y="2101472"/>
            <a:ext cx="3352325" cy="424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4684" y="2896564"/>
            <a:ext cx="5051276" cy="441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684684" y="3709325"/>
            <a:ext cx="5555332" cy="424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8" name="Rectangle 47"/>
          <p:cNvSpPr/>
          <p:nvPr/>
        </p:nvSpPr>
        <p:spPr bwMode="white">
          <a:xfrm>
            <a:off x="684684" y="4530920"/>
            <a:ext cx="5555332" cy="424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9" name="Rectangle 58"/>
          <p:cNvSpPr/>
          <p:nvPr/>
        </p:nvSpPr>
        <p:spPr bwMode="white">
          <a:xfrm>
            <a:off x="684684" y="5334846"/>
            <a:ext cx="5915372" cy="6231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4" name="Rectangle 63"/>
          <p:cNvSpPr/>
          <p:nvPr/>
        </p:nvSpPr>
        <p:spPr bwMode="white">
          <a:xfrm>
            <a:off x="684684" y="6093296"/>
            <a:ext cx="8795692" cy="6231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2" name="图片 71" descr="形状&#10;&#10;描述已自动生成">
            <a:extLst>
              <a:ext uri="{FF2B5EF4-FFF2-40B4-BE49-F238E27FC236}">
                <a16:creationId xmlns:a16="http://schemas.microsoft.com/office/drawing/2014/main" id="{454FD4D2-E7D4-3DB8-3073-C906B04CBD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56" y="970878"/>
            <a:ext cx="4250139" cy="4328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6" grpId="0" animBg="1"/>
      <p:bldP spid="41" grpId="0" animBg="1"/>
      <p:bldP spid="48" grpId="0" animBg="1"/>
      <p:bldP spid="59" grpId="0" animBg="1"/>
      <p:bldP spid="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54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4469" y="1181834"/>
            <a:ext cx="9510003" cy="4139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4778" y="1956880"/>
            <a:ext cx="10019734" cy="4403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4778" y="2837614"/>
            <a:ext cx="8939614" cy="12418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4778" y="4293096"/>
            <a:ext cx="10689690" cy="1116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852080" y="5490896"/>
            <a:ext cx="4019784" cy="1116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 animBg="1"/>
      <p:bldP spid="17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13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685222" y="4938545"/>
            <a:ext cx="261604" cy="268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92859" y="2204593"/>
            <a:ext cx="428429" cy="390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07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95768" y="4063531"/>
            <a:ext cx="533157" cy="447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08958" y="4092118"/>
            <a:ext cx="314181" cy="3906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84924" y="5006874"/>
            <a:ext cx="4431555" cy="4859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81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578484" y="4964582"/>
            <a:ext cx="215344" cy="237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5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47768" y="3134782"/>
            <a:ext cx="2372168" cy="487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5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A3F979B5-1A0B-188F-2BF7-839DFF1D6B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3759100"/>
            <a:ext cx="11520000" cy="1772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489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97028" y="4975688"/>
            <a:ext cx="3129907" cy="2701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7028" y="5348410"/>
            <a:ext cx="3886804" cy="528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77428" y="5958001"/>
            <a:ext cx="3518371" cy="70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" name="图片 14" descr="图示&#10;&#10;低可信度描述已自动生成">
            <a:extLst>
              <a:ext uri="{FF2B5EF4-FFF2-40B4-BE49-F238E27FC236}">
                <a16:creationId xmlns:a16="http://schemas.microsoft.com/office/drawing/2014/main" id="{3A0EB591-6D99-EE10-85DD-D7DC9E9A3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458" y="980728"/>
            <a:ext cx="3886803" cy="3759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72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2022-11-02T14:17:30Z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