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文本, 信件&#10;&#10;描述已自动生成">
            <a:extLst>
              <a:ext uri="{FF2B5EF4-FFF2-40B4-BE49-F238E27FC236}">
                <a16:creationId xmlns:a16="http://schemas.microsoft.com/office/drawing/2014/main" id="{568793E5-EF74-4BC6-EF29-1A0E6AF36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579" y="2564904"/>
            <a:ext cx="8171679" cy="2147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1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70413" y="4036166"/>
            <a:ext cx="371305" cy="400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3170909"/>
            <a:ext cx="361785" cy="400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84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7895" y="2687327"/>
            <a:ext cx="270270" cy="307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7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09619" y="3048180"/>
            <a:ext cx="314181" cy="381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4413" y="2995392"/>
            <a:ext cx="1009190" cy="447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42247" y="5871794"/>
            <a:ext cx="1428099" cy="485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923" y="1155621"/>
            <a:ext cx="6253046" cy="408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923" y="1820237"/>
            <a:ext cx="4545981" cy="1039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5923" y="3268757"/>
            <a:ext cx="2317205" cy="4175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5923" y="4095266"/>
            <a:ext cx="7760933" cy="400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5923" y="4913254"/>
            <a:ext cx="4545981" cy="38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5923" y="5702378"/>
            <a:ext cx="8074373" cy="957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3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475" y="1107256"/>
            <a:ext cx="7888945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475" y="1936281"/>
            <a:ext cx="9514981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5475" y="2773943"/>
            <a:ext cx="2088756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5474" y="3594332"/>
            <a:ext cx="8794901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5475" y="4414722"/>
            <a:ext cx="2088757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97681" y="5286926"/>
            <a:ext cx="3202186" cy="371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5475" y="6072773"/>
            <a:ext cx="7138028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 animBg="1"/>
      <p:bldP spid="15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48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948643" y="4154979"/>
            <a:ext cx="309057" cy="316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7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52397"/>
            <a:ext cx="5855206" cy="466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916" y="1916832"/>
            <a:ext cx="3253843" cy="466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6" y="2833546"/>
            <a:ext cx="4117940" cy="476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3548212"/>
            <a:ext cx="3109827" cy="6759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17" y="4567071"/>
            <a:ext cx="4117939" cy="400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1917" y="5405258"/>
            <a:ext cx="2437289" cy="466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1" grpId="0" animBg="1"/>
      <p:bldP spid="17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20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3567" y="1030508"/>
            <a:ext cx="3324201" cy="742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3566" y="1948099"/>
            <a:ext cx="6852594" cy="728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720000" y="2749340"/>
            <a:ext cx="2999736" cy="739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770674" y="3651617"/>
            <a:ext cx="6852593" cy="529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683566" y="4465029"/>
            <a:ext cx="3684242" cy="529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1">
            <a:extLst>
              <a:ext uri="{FF2B5EF4-FFF2-40B4-BE49-F238E27FC236}">
                <a16:creationId xmlns:a16="http://schemas.microsoft.com/office/drawing/2014/main" id="{4ABAD85A-F859-7776-0EC2-A2FCA5F0F5EA}"/>
              </a:ext>
            </a:extLst>
          </p:cNvPr>
          <p:cNvSpPr/>
          <p:nvPr/>
        </p:nvSpPr>
        <p:spPr bwMode="white">
          <a:xfrm>
            <a:off x="766638" y="5297535"/>
            <a:ext cx="9721850" cy="529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4" name="Rectangle 41">
            <a:extLst>
              <a:ext uri="{FF2B5EF4-FFF2-40B4-BE49-F238E27FC236}">
                <a16:creationId xmlns:a16="http://schemas.microsoft.com/office/drawing/2014/main" id="{DA75F3AB-F63A-2A2D-9C7B-38E5E068D1B8}"/>
              </a:ext>
            </a:extLst>
          </p:cNvPr>
          <p:cNvSpPr/>
          <p:nvPr/>
        </p:nvSpPr>
        <p:spPr bwMode="white">
          <a:xfrm>
            <a:off x="414305" y="6103624"/>
            <a:ext cx="3684242" cy="529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8" grpId="0" animBg="1"/>
      <p:bldP spid="27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1918" y="1196752"/>
            <a:ext cx="6134162" cy="695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16" y="2186050"/>
            <a:ext cx="4117939" cy="49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1916" y="3052945"/>
            <a:ext cx="6581634" cy="533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81916" y="3803052"/>
            <a:ext cx="5630108" cy="562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1917" y="4624785"/>
            <a:ext cx="4838019" cy="562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681917" y="5653626"/>
            <a:ext cx="2751471" cy="409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8" grpId="0" animBg="1"/>
      <p:bldP spid="25" grpId="0" animBg="1"/>
      <p:bldP spid="30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45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083200"/>
            <a:ext cx="371305" cy="410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5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69134"/>
            <a:ext cx="371305" cy="40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214649"/>
            <a:ext cx="371305" cy="409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4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4176965"/>
            <a:ext cx="390347" cy="390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3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175977"/>
            <a:ext cx="371305" cy="399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5256" y="2987273"/>
            <a:ext cx="380826" cy="390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97652" y="3958366"/>
            <a:ext cx="428429" cy="390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2022-11-02T15:17:43Z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