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7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F3C277B-5E56-49F1-9BE5-6F914F62B06F}">
          <p14:sldIdLst>
            <p14:sldId id="302"/>
            <p14:sldId id="326"/>
            <p14:sldId id="327"/>
            <p14:sldId id="328"/>
            <p14:sldId id="329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4660"/>
  </p:normalViewPr>
  <p:slideViewPr>
    <p:cSldViewPr showGuides="1">
      <p:cViewPr varScale="1">
        <p:scale>
          <a:sx n="83" d="100"/>
          <a:sy n="83" d="100"/>
        </p:scale>
        <p:origin x="7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中度可信度描述已自动生成">
            <a:extLst>
              <a:ext uri="{FF2B5EF4-FFF2-40B4-BE49-F238E27FC236}">
                <a16:creationId xmlns:a16="http://schemas.microsoft.com/office/drawing/2014/main" id="{1B8E7184-4C46-30D5-096B-074464A70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247" y="2852936"/>
            <a:ext cx="5077505" cy="1196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80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07368" y="1044155"/>
            <a:ext cx="4680520" cy="376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4938" y="1695995"/>
            <a:ext cx="1127748" cy="282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76387" y="2204864"/>
            <a:ext cx="3951461" cy="488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4938" y="2849249"/>
            <a:ext cx="1800661" cy="4250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4938" y="3302180"/>
            <a:ext cx="2736766" cy="4148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4938" y="3989967"/>
            <a:ext cx="2988532" cy="300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4938" y="4563750"/>
            <a:ext cx="5905118" cy="1569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76386" y="6232861"/>
            <a:ext cx="5319613" cy="4364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20" grpId="0" animBg="1"/>
      <p:bldP spid="22" grpId="0" animBg="1"/>
      <p:bldP spid="24" grpId="0" animBg="1"/>
      <p:bldP spid="26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24264"/>
            <a:ext cx="9518539" cy="489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130297"/>
            <a:ext cx="2599140" cy="429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924944"/>
            <a:ext cx="5126052" cy="648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3697688"/>
            <a:ext cx="10166612" cy="648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1917" y="4725144"/>
            <a:ext cx="9086492" cy="648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7148" y="3137961"/>
            <a:ext cx="357304" cy="394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45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2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>
            <a:extLst>
              <a:ext uri="{FF2B5EF4-FFF2-40B4-BE49-F238E27FC236}">
                <a16:creationId xmlns:a16="http://schemas.microsoft.com/office/drawing/2014/main" id="{81E88FBA-54FA-C008-1A09-61B76DAFC7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8746"/>
          <a:stretch/>
        </p:blipFill>
        <p:spPr>
          <a:xfrm>
            <a:off x="720000" y="2707304"/>
            <a:ext cx="11527716" cy="295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34632F6-7F6A-4253-955F-95BCBA173150}"/>
              </a:ext>
            </a:extLst>
          </p:cNvPr>
          <p:cNvSpPr/>
          <p:nvPr/>
        </p:nvSpPr>
        <p:spPr bwMode="white">
          <a:xfrm>
            <a:off x="479376" y="2815488"/>
            <a:ext cx="10158362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57F4BD7-781E-4B85-F802-7701D45AA4A0}"/>
              </a:ext>
            </a:extLst>
          </p:cNvPr>
          <p:cNvSpPr/>
          <p:nvPr/>
        </p:nvSpPr>
        <p:spPr bwMode="white">
          <a:xfrm>
            <a:off x="451609" y="3617270"/>
            <a:ext cx="10158362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95CA058D-8942-B213-8307-837D28380638}"/>
              </a:ext>
            </a:extLst>
          </p:cNvPr>
          <p:cNvSpPr/>
          <p:nvPr/>
        </p:nvSpPr>
        <p:spPr bwMode="white">
          <a:xfrm>
            <a:off x="451608" y="4238367"/>
            <a:ext cx="10756959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62453602-5414-A5B3-19F4-40350897C53B}"/>
              </a:ext>
            </a:extLst>
          </p:cNvPr>
          <p:cNvSpPr/>
          <p:nvPr/>
        </p:nvSpPr>
        <p:spPr bwMode="white">
          <a:xfrm>
            <a:off x="451608" y="4963297"/>
            <a:ext cx="10158362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348"/>
          <a:stretch/>
        </p:blipFill>
        <p:spPr>
          <a:xfrm>
            <a:off x="407368" y="980632"/>
            <a:ext cx="11239252" cy="4164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0126" y="1145502"/>
            <a:ext cx="10158362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30126" y="1805033"/>
            <a:ext cx="7072805" cy="61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07368" y="2451380"/>
            <a:ext cx="3600400" cy="669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18708" y="3212653"/>
            <a:ext cx="5821308" cy="1066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525020" y="4486759"/>
            <a:ext cx="6147044" cy="586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8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07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207" y="1087826"/>
            <a:ext cx="4940159" cy="340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2207" y="2348880"/>
            <a:ext cx="4035640" cy="493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2207" y="2950548"/>
            <a:ext cx="4035640" cy="412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2206" y="3573016"/>
            <a:ext cx="5619817" cy="479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2207" y="4221088"/>
            <a:ext cx="3099537" cy="479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2206" y="4869160"/>
            <a:ext cx="3675601" cy="570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2207" y="5546956"/>
            <a:ext cx="2897392" cy="32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15381" y="6158737"/>
            <a:ext cx="1994129" cy="438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92206" y="1706957"/>
            <a:ext cx="4035641" cy="376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 animBg="1"/>
      <p:bldP spid="23" grpId="0" animBg="1"/>
      <p:bldP spid="27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78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641" y="1048965"/>
            <a:ext cx="5621996" cy="347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1641" y="1616452"/>
            <a:ext cx="4612271" cy="4443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1641" y="2347093"/>
            <a:ext cx="7458184" cy="347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1641" y="2924944"/>
            <a:ext cx="6052431" cy="515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783805" y="3638128"/>
            <a:ext cx="3757450" cy="354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83805" y="4319113"/>
            <a:ext cx="2410439" cy="3192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1640" y="4936256"/>
            <a:ext cx="2202029" cy="3546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83804" y="5290934"/>
            <a:ext cx="6248299" cy="658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83805" y="6234384"/>
            <a:ext cx="3693644" cy="354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7" grpId="0" animBg="1"/>
      <p:bldP spid="18" grpId="0" animBg="1"/>
      <p:bldP spid="25" grpId="0" animBg="1"/>
      <p:bldP spid="27" grpId="0" animBg="1"/>
      <p:bldP spid="28" grpId="0" animBg="1"/>
      <p:bldP spid="31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76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212675" y="4597627"/>
            <a:ext cx="243856" cy="25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70280" y="4390977"/>
            <a:ext cx="323702" cy="400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1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42381" y="3072013"/>
            <a:ext cx="256239" cy="269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1963" cy="4201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0176" y="3429000"/>
            <a:ext cx="57606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EF2612D3-1364-C35A-27E5-8255BA0C4D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209" b="18051"/>
          <a:stretch/>
        </p:blipFill>
        <p:spPr>
          <a:xfrm>
            <a:off x="8712144" y="1051210"/>
            <a:ext cx="3343863" cy="273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88300"/>
            <a:ext cx="9264432" cy="54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88288" y="3933057"/>
            <a:ext cx="43204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F72FE6A4-6425-2683-A72C-D01215A74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92" t="9624" r="12079" b="19623"/>
          <a:stretch/>
        </p:blipFill>
        <p:spPr>
          <a:xfrm>
            <a:off x="8472264" y="4201967"/>
            <a:ext cx="3600400" cy="265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5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35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7817" y="5387160"/>
            <a:ext cx="3910215" cy="386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66992" y="5387160"/>
            <a:ext cx="2148204" cy="362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7817" y="6160531"/>
            <a:ext cx="3298741" cy="378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147472" y="6160531"/>
            <a:ext cx="2148204" cy="354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图片 11" descr="图片包含 折线图&#10;&#10;描述已自动生成">
            <a:extLst>
              <a:ext uri="{FF2B5EF4-FFF2-40B4-BE49-F238E27FC236}">
                <a16:creationId xmlns:a16="http://schemas.microsoft.com/office/drawing/2014/main" id="{E3BA11CC-0AF2-9F92-2EFC-FBBC1090D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043" y="848180"/>
            <a:ext cx="5548149" cy="4291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