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低可信度描述已自动生成">
            <a:extLst>
              <a:ext uri="{FF2B5EF4-FFF2-40B4-BE49-F238E27FC236}">
                <a16:creationId xmlns:a16="http://schemas.microsoft.com/office/drawing/2014/main" id="{98D61F09-7898-71F7-C7DC-F961A9714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655" y="2420888"/>
            <a:ext cx="8706329" cy="1962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54776" y="1261915"/>
            <a:ext cx="342743" cy="390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7966" y="5864904"/>
            <a:ext cx="1294809" cy="486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04628" y="5874434"/>
            <a:ext cx="1018710" cy="438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75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14592" y="5639154"/>
            <a:ext cx="256756" cy="283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81368"/>
            <a:ext cx="10085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0376" y="4437112"/>
            <a:ext cx="501219" cy="60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6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0942" y="4102980"/>
            <a:ext cx="342743" cy="400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1520000" cy="295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65355" y="3017681"/>
            <a:ext cx="314181" cy="400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74AA20CA-4F36-6782-2214-20A570A39A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825" r="59370" b="22247"/>
          <a:stretch/>
        </p:blipFill>
        <p:spPr>
          <a:xfrm>
            <a:off x="4295800" y="3724123"/>
            <a:ext cx="4619392" cy="295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64704"/>
            <a:ext cx="10848608" cy="360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6193" y="3725752"/>
            <a:ext cx="571239" cy="400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19408917-0942-0199-43E8-2FE3C526A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15829" b="16704"/>
          <a:stretch/>
        </p:blipFill>
        <p:spPr>
          <a:xfrm>
            <a:off x="7863066" y="3345106"/>
            <a:ext cx="4068680" cy="373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333" y="2466666"/>
            <a:ext cx="4019837" cy="5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3334" y="3066666"/>
            <a:ext cx="4019837" cy="31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334" y="3746665"/>
            <a:ext cx="4019836" cy="320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79996" y="4400000"/>
            <a:ext cx="6108091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3334" y="5053334"/>
            <a:ext cx="6338770" cy="160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9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5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8848" y="1099559"/>
            <a:ext cx="4934467" cy="417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0707" y="1925007"/>
            <a:ext cx="5850609" cy="417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28847" y="2759526"/>
            <a:ext cx="3383375" cy="495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3716" y="3506881"/>
            <a:ext cx="5412283" cy="694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28848" y="4419496"/>
            <a:ext cx="8219480" cy="417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828848" y="5235874"/>
            <a:ext cx="7211368" cy="417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3717" y="6079464"/>
            <a:ext cx="3612083" cy="417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6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1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59504" y="4908691"/>
            <a:ext cx="380826" cy="39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80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014" y="1139312"/>
            <a:ext cx="5120953" cy="379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7014" y="1758222"/>
            <a:ext cx="2672682" cy="692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4213" y="2640636"/>
            <a:ext cx="5013753" cy="84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94214" y="3789040"/>
            <a:ext cx="5805842" cy="544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7014" y="4521904"/>
            <a:ext cx="4256857" cy="603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94214" y="5372663"/>
            <a:ext cx="4725722" cy="544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794214" y="6164871"/>
            <a:ext cx="2036787" cy="3053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  <p:bldP spid="18" grpId="0" animBg="1"/>
      <p:bldP spid="23" grpId="0" animBg="1"/>
      <p:bldP spid="27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07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206" y="1080868"/>
            <a:ext cx="5907849" cy="382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2207" y="1637392"/>
            <a:ext cx="2667489" cy="382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2207" y="2353913"/>
            <a:ext cx="3383765" cy="32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2207" y="3049565"/>
            <a:ext cx="4245340" cy="354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2206" y="3606088"/>
            <a:ext cx="5259777" cy="591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2206" y="4426955"/>
            <a:ext cx="6339897" cy="396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2207" y="5129565"/>
            <a:ext cx="3835397" cy="354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92206" y="5790436"/>
            <a:ext cx="5403793" cy="954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2" grpId="0" animBg="1"/>
      <p:bldP spid="14" grpId="0" animBg="1"/>
      <p:bldP spid="19" grpId="0" animBg="1"/>
      <p:bldP spid="25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682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2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40999"/>
            <a:ext cx="342743" cy="391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20C73B1D-69DD-839C-5B76-7B85F42275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121" b="22018"/>
          <a:stretch/>
        </p:blipFill>
        <p:spPr>
          <a:xfrm>
            <a:off x="4583832" y="3573016"/>
            <a:ext cx="3672408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12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83537" y="1244686"/>
            <a:ext cx="675966" cy="545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4B3F1169-4ABC-9572-55A3-F09FE06C0C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040" r="17704" b="20246"/>
          <a:stretch/>
        </p:blipFill>
        <p:spPr>
          <a:xfrm>
            <a:off x="3556864" y="1608442"/>
            <a:ext cx="5328592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5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157767"/>
            <a:ext cx="342743" cy="390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09685" y="3284891"/>
            <a:ext cx="561719" cy="381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32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0635" y="4374819"/>
            <a:ext cx="2547274" cy="295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10635" y="4993162"/>
            <a:ext cx="2547274" cy="342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83432" y="5571180"/>
            <a:ext cx="3816424" cy="510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83432" y="6236568"/>
            <a:ext cx="2304256" cy="423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0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5685" y="1081026"/>
            <a:ext cx="6082403" cy="647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2081440"/>
            <a:ext cx="10598659" cy="647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05685" y="2957993"/>
            <a:ext cx="6245553" cy="457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05684" y="3789040"/>
            <a:ext cx="5290315" cy="647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05685" y="4653136"/>
            <a:ext cx="3922163" cy="467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17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2158666"/>
            <a:ext cx="437950" cy="381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2022-11-02T13:22:42Z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