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30" r:id="rId6"/>
    <p:sldId id="332" r:id="rId7"/>
    <p:sldId id="333" r:id="rId8"/>
    <p:sldId id="334" r:id="rId9"/>
    <p:sldId id="335" r:id="rId10"/>
    <p:sldId id="337" r:id="rId11"/>
    <p:sldId id="338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60"/>
  </p:normalViewPr>
  <p:slideViewPr>
    <p:cSldViewPr showGuides="1">
      <p:cViewPr varScale="1">
        <p:scale>
          <a:sx n="82" d="100"/>
          <a:sy n="82" d="100"/>
        </p:scale>
        <p:origin x="91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D54D21-F424-15CC-DD53-2C6207261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8" y="3048047"/>
            <a:ext cx="11857143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40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50009"/>
            <a:ext cx="1837487" cy="448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5570" y="2159552"/>
            <a:ext cx="6524766" cy="486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95570" y="2924944"/>
            <a:ext cx="4004486" cy="656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273284"/>
            <a:ext cx="6494203" cy="795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95570" y="3188808"/>
            <a:ext cx="4724566" cy="495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595570" y="4005064"/>
            <a:ext cx="3500430" cy="614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6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457" y="3117553"/>
            <a:ext cx="1811433" cy="432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68976" y="3117553"/>
            <a:ext cx="2562287" cy="479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68976" y="4010212"/>
            <a:ext cx="4279864" cy="479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68976" y="4921663"/>
            <a:ext cx="5790956" cy="479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0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24319"/>
            <a:ext cx="1827966" cy="4478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95570" y="2033848"/>
            <a:ext cx="2399206" cy="466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95570" y="2967605"/>
            <a:ext cx="3941553" cy="4478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2.png">
            <a:extLst>
              <a:ext uri="{FF2B5EF4-FFF2-40B4-BE49-F238E27FC236}">
                <a16:creationId xmlns:a16="http://schemas.microsoft.com/office/drawing/2014/main" id="{487A6B65-3EB2-0673-0813-E22F062B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680" y="3442574"/>
            <a:ext cx="11520000" cy="4037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97A28326-D6FA-B0A2-6512-B54F37690A1A}"/>
              </a:ext>
            </a:extLst>
          </p:cNvPr>
          <p:cNvSpPr/>
          <p:nvPr/>
        </p:nvSpPr>
        <p:spPr bwMode="white">
          <a:xfrm>
            <a:off x="658597" y="4775766"/>
            <a:ext cx="1837487" cy="438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4">
            <a:extLst>
              <a:ext uri="{FF2B5EF4-FFF2-40B4-BE49-F238E27FC236}">
                <a16:creationId xmlns:a16="http://schemas.microsoft.com/office/drawing/2014/main" id="{CE31502A-5262-BC25-DC15-11F2DEC14968}"/>
              </a:ext>
            </a:extLst>
          </p:cNvPr>
          <p:cNvSpPr/>
          <p:nvPr/>
        </p:nvSpPr>
        <p:spPr bwMode="white">
          <a:xfrm>
            <a:off x="2572250" y="4775766"/>
            <a:ext cx="2818115" cy="476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5">
            <a:extLst>
              <a:ext uri="{FF2B5EF4-FFF2-40B4-BE49-F238E27FC236}">
                <a16:creationId xmlns:a16="http://schemas.microsoft.com/office/drawing/2014/main" id="{36A584A2-58F6-1CF8-346A-0D98F158F89E}"/>
              </a:ext>
            </a:extLst>
          </p:cNvPr>
          <p:cNvSpPr/>
          <p:nvPr/>
        </p:nvSpPr>
        <p:spPr bwMode="white">
          <a:xfrm>
            <a:off x="2572250" y="5709001"/>
            <a:ext cx="4141487" cy="447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996896"/>
            <a:ext cx="1837487" cy="43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19404" y="1987358"/>
            <a:ext cx="5160771" cy="476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519405" y="2912566"/>
            <a:ext cx="3360572" cy="476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g_16777215" descr="4.png">
            <a:extLst>
              <a:ext uri="{FF2B5EF4-FFF2-40B4-BE49-F238E27FC236}">
                <a16:creationId xmlns:a16="http://schemas.microsoft.com/office/drawing/2014/main" id="{14A31D45-5DDA-C4ED-46C2-62F6254DE3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179" y="3473861"/>
            <a:ext cx="11520000" cy="391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2">
            <a:extLst>
              <a:ext uri="{FF2B5EF4-FFF2-40B4-BE49-F238E27FC236}">
                <a16:creationId xmlns:a16="http://schemas.microsoft.com/office/drawing/2014/main" id="{B2A517E4-2D67-3C8D-CF04-1F368FD41B29}"/>
              </a:ext>
            </a:extLst>
          </p:cNvPr>
          <p:cNvSpPr/>
          <p:nvPr/>
        </p:nvSpPr>
        <p:spPr bwMode="white">
          <a:xfrm>
            <a:off x="717096" y="4798107"/>
            <a:ext cx="1837487" cy="438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3">
            <a:extLst>
              <a:ext uri="{FF2B5EF4-FFF2-40B4-BE49-F238E27FC236}">
                <a16:creationId xmlns:a16="http://schemas.microsoft.com/office/drawing/2014/main" id="{1C994E8F-83A4-C7E6-57F1-76CFFBA6E92F}"/>
              </a:ext>
            </a:extLst>
          </p:cNvPr>
          <p:cNvSpPr/>
          <p:nvPr/>
        </p:nvSpPr>
        <p:spPr bwMode="white">
          <a:xfrm>
            <a:off x="2630749" y="4798107"/>
            <a:ext cx="4427107" cy="485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4">
            <a:extLst>
              <a:ext uri="{FF2B5EF4-FFF2-40B4-BE49-F238E27FC236}">
                <a16:creationId xmlns:a16="http://schemas.microsoft.com/office/drawing/2014/main" id="{DC437C0A-21C5-4FCA-6E6F-9709D247F7A5}"/>
              </a:ext>
            </a:extLst>
          </p:cNvPr>
          <p:cNvSpPr/>
          <p:nvPr/>
        </p:nvSpPr>
        <p:spPr bwMode="white">
          <a:xfrm>
            <a:off x="2630749" y="5570813"/>
            <a:ext cx="3644446" cy="627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55974" cy="359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9" y="1916832"/>
            <a:ext cx="5818786" cy="591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6.png">
            <a:extLst>
              <a:ext uri="{FF2B5EF4-FFF2-40B4-BE49-F238E27FC236}">
                <a16:creationId xmlns:a16="http://schemas.microsoft.com/office/drawing/2014/main" id="{195BDF9C-F653-0EB2-9C19-74AB0C6B47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602" y="2732332"/>
            <a:ext cx="10555974" cy="412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84EDBE76-9D27-EE6B-0370-5D52FB6E3F9F}"/>
              </a:ext>
            </a:extLst>
          </p:cNvPr>
          <p:cNvSpPr/>
          <p:nvPr/>
        </p:nvSpPr>
        <p:spPr bwMode="white">
          <a:xfrm>
            <a:off x="686520" y="3680403"/>
            <a:ext cx="10239590" cy="591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77C94F4-D070-A973-D4A2-A06FFA575D97}"/>
              </a:ext>
            </a:extLst>
          </p:cNvPr>
          <p:cNvSpPr/>
          <p:nvPr/>
        </p:nvSpPr>
        <p:spPr bwMode="white">
          <a:xfrm>
            <a:off x="2600172" y="4495904"/>
            <a:ext cx="1338109" cy="694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10">
            <a:extLst>
              <a:ext uri="{FF2B5EF4-FFF2-40B4-BE49-F238E27FC236}">
                <a16:creationId xmlns:a16="http://schemas.microsoft.com/office/drawing/2014/main" id="{638ACCC7-89FE-CCAB-EE90-D4D62982D454}"/>
              </a:ext>
            </a:extLst>
          </p:cNvPr>
          <p:cNvSpPr/>
          <p:nvPr/>
        </p:nvSpPr>
        <p:spPr bwMode="white">
          <a:xfrm>
            <a:off x="2135560" y="5373216"/>
            <a:ext cx="5717565" cy="694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94933B69-F9E6-5038-D61E-87058E9C89A7}"/>
              </a:ext>
            </a:extLst>
          </p:cNvPr>
          <p:cNvSpPr/>
          <p:nvPr/>
        </p:nvSpPr>
        <p:spPr bwMode="white">
          <a:xfrm>
            <a:off x="2135560" y="6292025"/>
            <a:ext cx="2943575" cy="498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19263"/>
            <a:ext cx="1837487" cy="438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5570" y="2119263"/>
            <a:ext cx="4960264" cy="48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95570" y="3043237"/>
            <a:ext cx="3903471" cy="48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95570" y="3986261"/>
            <a:ext cx="5226842" cy="466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66849"/>
            <a:ext cx="1837487" cy="447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5570" y="2185899"/>
            <a:ext cx="1390016" cy="457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90314" y="2166849"/>
            <a:ext cx="2189752" cy="476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95570" y="3109842"/>
            <a:ext cx="1390016" cy="447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90314" y="3109842"/>
            <a:ext cx="3713057" cy="447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0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76968"/>
            <a:ext cx="1837487" cy="447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79576" y="2176968"/>
            <a:ext cx="6768752" cy="4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519404" y="3101341"/>
            <a:ext cx="4800732" cy="4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279576" y="4044773"/>
            <a:ext cx="7272808" cy="4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56746"/>
            <a:ext cx="1837487" cy="447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5570" y="2156746"/>
            <a:ext cx="5998016" cy="476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95570" y="2924945"/>
            <a:ext cx="4364526" cy="64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11.png">
            <a:extLst>
              <a:ext uri="{FF2B5EF4-FFF2-40B4-BE49-F238E27FC236}">
                <a16:creationId xmlns:a16="http://schemas.microsoft.com/office/drawing/2014/main" id="{A096FAC3-5A63-8317-0382-3A97B31DCA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573739"/>
            <a:ext cx="11520000" cy="392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F24158B2-E68A-65EB-82C6-1A21C6DD88E8}"/>
              </a:ext>
            </a:extLst>
          </p:cNvPr>
          <p:cNvSpPr/>
          <p:nvPr/>
        </p:nvSpPr>
        <p:spPr bwMode="white">
          <a:xfrm>
            <a:off x="681917" y="4831223"/>
            <a:ext cx="7502315" cy="839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