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12" autoAdjust="0"/>
    <p:restoredTop sz="94660"/>
  </p:normalViewPr>
  <p:slideViewPr>
    <p:cSldViewPr showGuides="1">
      <p:cViewPr varScale="1">
        <p:scale>
          <a:sx n="81" d="100"/>
          <a:sy n="81" d="100"/>
        </p:scale>
        <p:origin x="48" y="10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本&#10;&#10;描述已自动生成">
            <a:extLst>
              <a:ext uri="{FF2B5EF4-FFF2-40B4-BE49-F238E27FC236}">
                <a16:creationId xmlns:a16="http://schemas.microsoft.com/office/drawing/2014/main" id="{A41A493A-F21F-8151-9543-771307E70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793452"/>
            <a:ext cx="9859822" cy="23861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368609"/>
            <a:ext cx="9649072" cy="1424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77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5256" y="4215506"/>
            <a:ext cx="342743" cy="390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46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75272" y="4144603"/>
            <a:ext cx="561719" cy="3912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40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23140" y="2120874"/>
            <a:ext cx="542677" cy="3815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18743" y="5068141"/>
            <a:ext cx="780694" cy="4482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945851" y="5068141"/>
            <a:ext cx="790214" cy="4482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04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02578" y="4198872"/>
            <a:ext cx="323702" cy="4004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0055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04760" y="2853701"/>
            <a:ext cx="2486984" cy="359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345288" y="3484466"/>
            <a:ext cx="2755899" cy="2144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345288" y="4058148"/>
            <a:ext cx="1412687" cy="2144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310549" y="4602857"/>
            <a:ext cx="3178548" cy="2781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345288" y="5164949"/>
            <a:ext cx="3143809" cy="2665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345288" y="5661248"/>
            <a:ext cx="2755899" cy="4404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1345288" y="6277545"/>
            <a:ext cx="1447426" cy="2781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1" grpId="0" animBg="1"/>
      <p:bldP spid="16" grpId="0" animBg="1"/>
      <p:bldP spid="18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96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320664" y="2899337"/>
            <a:ext cx="2111040" cy="3391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362294" y="3494380"/>
            <a:ext cx="1853385" cy="3391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320664" y="4023966"/>
            <a:ext cx="3191160" cy="3391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397978" y="4595205"/>
            <a:ext cx="2537782" cy="3391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344453" y="5172396"/>
            <a:ext cx="1373797" cy="2975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397978" y="5725785"/>
            <a:ext cx="2033726" cy="339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362295" y="6314876"/>
            <a:ext cx="3336365" cy="273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1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100074"/>
            <a:ext cx="2361123" cy="342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014701"/>
            <a:ext cx="3865388" cy="4001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938855"/>
            <a:ext cx="3084694" cy="352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3863009"/>
            <a:ext cx="2418247" cy="3620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45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090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6560" y="1075967"/>
            <a:ext cx="3167192" cy="369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72738" y="1650793"/>
            <a:ext cx="3167192" cy="3636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96560" y="2204864"/>
            <a:ext cx="2375104" cy="3519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772738" y="2747203"/>
            <a:ext cx="3523062" cy="4169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96559" y="3284984"/>
            <a:ext cx="2812723" cy="5039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772738" y="3861048"/>
            <a:ext cx="2736544" cy="4755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696560" y="4336559"/>
            <a:ext cx="5399440" cy="16214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772738" y="6202484"/>
            <a:ext cx="3246351" cy="2639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6" grpId="0" animBg="1"/>
      <p:bldP spid="20" grpId="0" animBg="1"/>
      <p:bldP spid="23" grpId="0" animBg="1"/>
      <p:bldP spid="28" grpId="0" animBg="1"/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32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090630"/>
            <a:ext cx="7934363" cy="4193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1916832"/>
            <a:ext cx="6638219" cy="517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6" y="2744899"/>
            <a:ext cx="6854243" cy="6120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7" y="3883373"/>
            <a:ext cx="2675305" cy="3526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99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862079" y="4657395"/>
            <a:ext cx="240969" cy="2746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.png">
            <a:extLst>
              <a:ext uri="{FF2B5EF4-FFF2-40B4-BE49-F238E27FC236}">
                <a16:creationId xmlns:a16="http://schemas.microsoft.com/office/drawing/2014/main" id="{07F2D3D1-42DC-9026-7C82-04EBC3A6D9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5835"/>
          <a:stretch/>
        </p:blipFill>
        <p:spPr>
          <a:xfrm>
            <a:off x="8760296" y="2636912"/>
            <a:ext cx="3462076" cy="362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0847" y="836712"/>
            <a:ext cx="6430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315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56099" y="2424743"/>
            <a:ext cx="1028231" cy="438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.png">
            <a:extLst>
              <a:ext uri="{FF2B5EF4-FFF2-40B4-BE49-F238E27FC236}">
                <a16:creationId xmlns:a16="http://schemas.microsoft.com/office/drawing/2014/main" id="{835CAAC6-DB74-11DC-278E-3D48A01F6F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167"/>
          <a:stretch/>
        </p:blipFill>
        <p:spPr>
          <a:xfrm>
            <a:off x="4043010" y="3284984"/>
            <a:ext cx="5426178" cy="347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97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61348" y="3388737"/>
            <a:ext cx="7509870" cy="6163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830356" y="4400132"/>
            <a:ext cx="440862" cy="3576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248416" y="4430568"/>
            <a:ext cx="342048" cy="3043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388895" y="5320819"/>
            <a:ext cx="296442" cy="456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388895" y="5412126"/>
            <a:ext cx="296442" cy="456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761348" y="5214293"/>
            <a:ext cx="767709" cy="3652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2171807" y="6081717"/>
            <a:ext cx="1702642" cy="296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11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65665" y="5082646"/>
            <a:ext cx="318691" cy="3721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6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66479" y="5137156"/>
            <a:ext cx="771173" cy="4379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5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89454" y="4283823"/>
            <a:ext cx="342743" cy="3908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01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17355" y="3169495"/>
            <a:ext cx="2132628" cy="4767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726876" y="5152919"/>
            <a:ext cx="2123107" cy="486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05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95104" y="5414017"/>
            <a:ext cx="277382" cy="299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2022-11-02T13:05:14Z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