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5" r:id="rId3"/>
    <p:sldId id="326" r:id="rId4"/>
    <p:sldId id="327" r:id="rId5"/>
    <p:sldId id="328" r:id="rId6"/>
    <p:sldId id="329" r:id="rId7"/>
    <p:sldId id="330" r:id="rId8"/>
    <p:sldId id="331" r:id="rId9"/>
    <p:sldId id="332" r:id="rId10"/>
    <p:sldId id="333" r:id="rId11"/>
    <p:sldId id="335" r:id="rId12"/>
    <p:sldId id="336" r:id="rId13"/>
    <p:sldId id="338" r:id="rId14"/>
    <p:sldId id="339" r:id="rId15"/>
    <p:sldId id="340" r:id="rId16"/>
    <p:sldId id="341" r:id="rId17"/>
    <p:sldId id="342" r:id="rId18"/>
    <p:sldId id="343" r:id="rId19"/>
    <p:sldId id="344" r:id="rId20"/>
    <p:sldId id="345" r:id="rId21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176" autoAdjust="0"/>
    <p:restoredTop sz="94660"/>
  </p:normalViewPr>
  <p:slideViewPr>
    <p:cSldViewPr showGuides="1">
      <p:cViewPr varScale="1">
        <p:scale>
          <a:sx n="83" d="100"/>
          <a:sy n="83" d="100"/>
        </p:scale>
        <p:origin x="125" y="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文本, 信件&#10;&#10;描述已自动生成">
            <a:extLst>
              <a:ext uri="{FF2B5EF4-FFF2-40B4-BE49-F238E27FC236}">
                <a16:creationId xmlns:a16="http://schemas.microsoft.com/office/drawing/2014/main" id="{1709A536-8553-ACF2-D6AC-1326FDBA761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1584" y="2204864"/>
            <a:ext cx="7886934" cy="23056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8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1595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81917" y="2187507"/>
            <a:ext cx="1732760" cy="41963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2490842" y="2177970"/>
            <a:ext cx="4446148" cy="45778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2490842" y="3207977"/>
            <a:ext cx="2522975" cy="44824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5109024" y="3236588"/>
            <a:ext cx="856859" cy="41963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2490842" y="4257057"/>
            <a:ext cx="2770512" cy="42916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5318479" y="4257057"/>
            <a:ext cx="1399537" cy="42916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9" name="Rectangle 8"/>
          <p:cNvSpPr/>
          <p:nvPr/>
        </p:nvSpPr>
        <p:spPr bwMode="white">
          <a:xfrm>
            <a:off x="6775140" y="4257057"/>
            <a:ext cx="647404" cy="42916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10" name="img_16777215" descr="9.png">
            <a:extLst>
              <a:ext uri="{FF2B5EF4-FFF2-40B4-BE49-F238E27FC236}">
                <a16:creationId xmlns:a16="http://schemas.microsoft.com/office/drawing/2014/main" id="{0A111B8B-96AE-7EBC-11CF-AC3B2FBF8331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4686226"/>
            <a:ext cx="11520000" cy="22360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Rectangle 2">
            <a:extLst>
              <a:ext uri="{FF2B5EF4-FFF2-40B4-BE49-F238E27FC236}">
                <a16:creationId xmlns:a16="http://schemas.microsoft.com/office/drawing/2014/main" id="{1A9709A4-D207-9C23-ABB0-FC16CAB47540}"/>
              </a:ext>
            </a:extLst>
          </p:cNvPr>
          <p:cNvSpPr/>
          <p:nvPr/>
        </p:nvSpPr>
        <p:spPr bwMode="white">
          <a:xfrm>
            <a:off x="6089652" y="6043168"/>
            <a:ext cx="4655603" cy="49690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78352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10050869" y="4002910"/>
            <a:ext cx="401040" cy="36557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1" y="900000"/>
            <a:ext cx="7896280" cy="44334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7464152" y="4725143"/>
            <a:ext cx="504056" cy="60835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4" name="img_16777215" descr="12.png">
            <a:extLst>
              <a:ext uri="{FF2B5EF4-FFF2-40B4-BE49-F238E27FC236}">
                <a16:creationId xmlns:a16="http://schemas.microsoft.com/office/drawing/2014/main" id="{7D37F34F-8F35-ED70-68A0-EECC30934E98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43472" y="5333497"/>
            <a:ext cx="7896280" cy="13408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3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00918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907493" y="2199310"/>
            <a:ext cx="2613967" cy="42206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6890949" y="3291724"/>
            <a:ext cx="322609" cy="4965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7362456" y="3134482"/>
            <a:ext cx="1116726" cy="43034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8578447" y="3134482"/>
            <a:ext cx="1695770" cy="44689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2283417" y="4069655"/>
            <a:ext cx="463234" cy="45517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7279735" y="5021379"/>
            <a:ext cx="860293" cy="42206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9" name="Rectangle 8"/>
          <p:cNvSpPr/>
          <p:nvPr/>
        </p:nvSpPr>
        <p:spPr bwMode="white">
          <a:xfrm>
            <a:off x="8222749" y="5021379"/>
            <a:ext cx="1555145" cy="42206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0" name="Rectangle 9"/>
          <p:cNvSpPr/>
          <p:nvPr/>
        </p:nvSpPr>
        <p:spPr bwMode="white">
          <a:xfrm>
            <a:off x="9868887" y="5021379"/>
            <a:ext cx="438418" cy="42206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1" name="Rectangle 10"/>
          <p:cNvSpPr/>
          <p:nvPr/>
        </p:nvSpPr>
        <p:spPr bwMode="white">
          <a:xfrm>
            <a:off x="2333049" y="5964827"/>
            <a:ext cx="959557" cy="42206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2" name="Rectangle 11"/>
          <p:cNvSpPr/>
          <p:nvPr/>
        </p:nvSpPr>
        <p:spPr bwMode="white">
          <a:xfrm>
            <a:off x="3391872" y="5964827"/>
            <a:ext cx="421874" cy="42206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4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4339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765619" y="2291857"/>
            <a:ext cx="552198" cy="38133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0516760" y="3378649"/>
            <a:ext cx="342743" cy="38133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4813884" y="5533167"/>
            <a:ext cx="790214" cy="39086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5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26170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493084" y="2830212"/>
            <a:ext cx="1377774" cy="34468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2924438" y="2845531"/>
            <a:ext cx="1660983" cy="34468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4623693" y="2845531"/>
            <a:ext cx="1936538" cy="36000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6606157" y="2845531"/>
            <a:ext cx="742467" cy="36000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1493084" y="5388510"/>
            <a:ext cx="4242876" cy="36000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3" name="Rectangle 12"/>
          <p:cNvSpPr/>
          <p:nvPr/>
        </p:nvSpPr>
        <p:spPr bwMode="white">
          <a:xfrm>
            <a:off x="2924438" y="6215744"/>
            <a:ext cx="3199497" cy="34468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1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6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821664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92837" y="1857735"/>
            <a:ext cx="1256264" cy="30566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996635" y="1850943"/>
            <a:ext cx="1806303" cy="32603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3877636" y="1850943"/>
            <a:ext cx="753758" cy="32603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1996635" y="2584528"/>
            <a:ext cx="2627968" cy="32603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9" name="Rectangle 8"/>
          <p:cNvSpPr/>
          <p:nvPr/>
        </p:nvSpPr>
        <p:spPr bwMode="white">
          <a:xfrm>
            <a:off x="479376" y="4694606"/>
            <a:ext cx="4824535" cy="48463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2" name="Rectangle 11"/>
          <p:cNvSpPr/>
          <p:nvPr/>
        </p:nvSpPr>
        <p:spPr bwMode="white">
          <a:xfrm>
            <a:off x="1996635" y="5600377"/>
            <a:ext cx="4094741" cy="30566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4" name="Rectangle 13"/>
          <p:cNvSpPr/>
          <p:nvPr/>
        </p:nvSpPr>
        <p:spPr bwMode="white">
          <a:xfrm>
            <a:off x="1996635" y="6333962"/>
            <a:ext cx="1276635" cy="25811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9" grpId="0" animBg="1"/>
      <p:bldP spid="12" grpId="0" animBg="1"/>
      <p:bldP spid="1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7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887282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8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817567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9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3334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5261355" y="2252419"/>
            <a:ext cx="980628" cy="47620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6346710" y="2252419"/>
            <a:ext cx="2170710" cy="47620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5261355" y="3319117"/>
            <a:ext cx="2656264" cy="48572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7993785" y="3319117"/>
            <a:ext cx="523636" cy="48572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5261355" y="4395338"/>
            <a:ext cx="2656264" cy="48572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8022347" y="4395338"/>
            <a:ext cx="495074" cy="48572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9" name="Rectangle 8"/>
          <p:cNvSpPr/>
          <p:nvPr/>
        </p:nvSpPr>
        <p:spPr bwMode="white">
          <a:xfrm>
            <a:off x="5527933" y="5462035"/>
            <a:ext cx="3256066" cy="48572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19731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8815154" y="4354478"/>
            <a:ext cx="296442" cy="32718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690703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3602687" y="1722041"/>
            <a:ext cx="759202" cy="29113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4424682" y="1722041"/>
            <a:ext cx="947576" cy="29113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5429341" y="1722041"/>
            <a:ext cx="296831" cy="29113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3602687" y="2367115"/>
            <a:ext cx="753494" cy="28543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4401848" y="2367115"/>
            <a:ext cx="964701" cy="28543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5429341" y="2367115"/>
            <a:ext cx="296831" cy="28543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9" name="Rectangle 8"/>
          <p:cNvSpPr/>
          <p:nvPr/>
        </p:nvSpPr>
        <p:spPr bwMode="white">
          <a:xfrm>
            <a:off x="3899519" y="3651555"/>
            <a:ext cx="1803820" cy="29113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0" name="Rectangle 9"/>
          <p:cNvSpPr/>
          <p:nvPr/>
        </p:nvSpPr>
        <p:spPr bwMode="white">
          <a:xfrm>
            <a:off x="5766130" y="3651555"/>
            <a:ext cx="291122" cy="29113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1" name="Rectangle 10"/>
          <p:cNvSpPr/>
          <p:nvPr/>
        </p:nvSpPr>
        <p:spPr bwMode="white">
          <a:xfrm>
            <a:off x="3893810" y="4290921"/>
            <a:ext cx="799161" cy="29113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2" name="Rectangle 11"/>
          <p:cNvSpPr/>
          <p:nvPr/>
        </p:nvSpPr>
        <p:spPr bwMode="white">
          <a:xfrm>
            <a:off x="4755763" y="4290921"/>
            <a:ext cx="1301490" cy="29113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3" name="Rectangle 12"/>
          <p:cNvSpPr/>
          <p:nvPr/>
        </p:nvSpPr>
        <p:spPr bwMode="white">
          <a:xfrm>
            <a:off x="2546653" y="6220436"/>
            <a:ext cx="1809528" cy="29113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4" name="Rectangle 13"/>
          <p:cNvSpPr/>
          <p:nvPr/>
        </p:nvSpPr>
        <p:spPr bwMode="white">
          <a:xfrm>
            <a:off x="4424682" y="6220436"/>
            <a:ext cx="291122" cy="29113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3304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849983" y="2349842"/>
            <a:ext cx="342743" cy="39107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3304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8012826" y="3580300"/>
            <a:ext cx="371305" cy="5723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8517421" y="3437223"/>
            <a:ext cx="209454" cy="38153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8945851" y="3379993"/>
            <a:ext cx="552198" cy="48646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9612297" y="3437223"/>
            <a:ext cx="790214" cy="38153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3587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415008" y="3379124"/>
            <a:ext cx="1713719" cy="42907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3204892" y="3369589"/>
            <a:ext cx="1561388" cy="45768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4861487" y="3369589"/>
            <a:ext cx="1551867" cy="45768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3204892" y="4408914"/>
            <a:ext cx="4455669" cy="42907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4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0712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81917" y="2196711"/>
            <a:ext cx="1751801" cy="42905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2509884" y="2196711"/>
            <a:ext cx="1313851" cy="44812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3918942" y="2196711"/>
            <a:ext cx="1675636" cy="44812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2509884" y="3226452"/>
            <a:ext cx="4217652" cy="42905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5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5227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859504" y="2442488"/>
            <a:ext cx="380826" cy="39038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6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3893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3757090" y="4518127"/>
            <a:ext cx="913983" cy="39037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7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3831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405487" y="3339103"/>
            <a:ext cx="1694677" cy="41922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3176330" y="3339103"/>
            <a:ext cx="3179900" cy="44780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3176330" y="4387155"/>
            <a:ext cx="4569917" cy="41922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108</TotalTime>
  <Words>0</Words>
  <Application>Microsoft Office PowerPoint</Application>
  <PresentationFormat>宽屏</PresentationFormat>
  <Paragraphs>0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3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63</cp:revision>
  <dcterms:created xsi:type="dcterms:W3CDTF">2015-09-16T06:44:00Z</dcterms:created>
  <dcterms:modified xsi:type="dcterms:W3CDTF">2022-11-02T14:37:15Z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