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FEA5BC2D-4887-ABA1-E5D2-61A664C78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453" y="2924944"/>
            <a:ext cx="895021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4357242"/>
            <a:ext cx="371305" cy="400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40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30372" y="5530330"/>
            <a:ext cx="236252" cy="269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8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14023" y="3559591"/>
            <a:ext cx="249754" cy="301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10008" y="6050204"/>
            <a:ext cx="1873160" cy="315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7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81237"/>
            <a:ext cx="6226419" cy="649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276872"/>
            <a:ext cx="3253843" cy="72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3330386"/>
            <a:ext cx="3436958" cy="428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05685" y="4378094"/>
            <a:ext cx="6226419" cy="707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805685" y="5431608"/>
            <a:ext cx="9250755" cy="758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5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37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4520" y="1221576"/>
            <a:ext cx="7240284" cy="4445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42876" y="1987684"/>
            <a:ext cx="6333244" cy="1297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191" y="3612136"/>
            <a:ext cx="6333244" cy="608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2190" y="4576865"/>
            <a:ext cx="5413810" cy="766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42876" y="5988472"/>
            <a:ext cx="3875348" cy="463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81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7320" y="2570469"/>
            <a:ext cx="4460897" cy="339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95808" y="3305198"/>
            <a:ext cx="4488604" cy="3188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398832" y="4039927"/>
            <a:ext cx="4260018" cy="332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495808" y="4823176"/>
            <a:ext cx="3276404" cy="332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495808" y="5550973"/>
            <a:ext cx="3664088" cy="332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271464" y="6050034"/>
            <a:ext cx="2046107" cy="492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图片 26" descr="图示, 多边形&#10;&#10;描述已自动生成">
            <a:extLst>
              <a:ext uri="{FF2B5EF4-FFF2-40B4-BE49-F238E27FC236}">
                <a16:creationId xmlns:a16="http://schemas.microsoft.com/office/drawing/2014/main" id="{25516762-50E2-E637-C11D-0741CE2817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739" y="2440901"/>
            <a:ext cx="3301846" cy="1976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7" grpId="0" animBg="1"/>
      <p:bldP spid="19" grpId="0" animBg="1"/>
      <p:bldP spid="22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50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3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423789" y="1303681"/>
            <a:ext cx="2430970" cy="16448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019896" y="1141010"/>
            <a:ext cx="2156441" cy="1780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866109" y="1052736"/>
            <a:ext cx="2061732" cy="1858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5921" y="3123263"/>
            <a:ext cx="4123463" cy="28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5921" y="3644168"/>
            <a:ext cx="4896023" cy="43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5920" y="4412635"/>
            <a:ext cx="1943695" cy="28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5921" y="5013176"/>
            <a:ext cx="3239839" cy="489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95921" y="5677907"/>
            <a:ext cx="3401104" cy="271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95921" y="6334644"/>
            <a:ext cx="1535011" cy="222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9" grpId="0" animBg="1"/>
      <p:bldP spid="22" grpId="0" animBg="1"/>
      <p:bldP spid="25" grpId="0" animBg="1"/>
      <p:bldP spid="27" grpId="0" animBg="1"/>
      <p:bldP spid="34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213" y="1286453"/>
            <a:ext cx="5591590" cy="441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212" y="2270990"/>
            <a:ext cx="7429012" cy="581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212" y="3115241"/>
            <a:ext cx="3036523" cy="7314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212" y="4221088"/>
            <a:ext cx="4692707" cy="423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3213" y="5187795"/>
            <a:ext cx="5186935" cy="423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3213" y="6190734"/>
            <a:ext cx="2335960" cy="3404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8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57605" y="3636439"/>
            <a:ext cx="234276" cy="240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459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272544" cy="397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55107" y="2225394"/>
            <a:ext cx="617357" cy="44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C893BBDE-3AF9-8369-0EBA-C9008C517D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746" b="30700"/>
          <a:stretch/>
        </p:blipFill>
        <p:spPr>
          <a:xfrm>
            <a:off x="7536160" y="4186728"/>
            <a:ext cx="4237895" cy="225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8328" cy="3904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24192" y="2564904"/>
            <a:ext cx="720080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5C3637C6-9DE4-81AC-2F49-6218F6E97B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042" r="13329" b="30775"/>
          <a:stretch/>
        </p:blipFill>
        <p:spPr>
          <a:xfrm>
            <a:off x="8616280" y="2204864"/>
            <a:ext cx="3249509" cy="200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5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30429" y="4784210"/>
            <a:ext cx="340765" cy="388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27950" y="5892631"/>
            <a:ext cx="312368" cy="388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20963" y="5883157"/>
            <a:ext cx="567942" cy="388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7173" y="2369186"/>
            <a:ext cx="561719" cy="400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2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41520" y="4587472"/>
            <a:ext cx="999669" cy="533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3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9572" y="4537894"/>
            <a:ext cx="4024339" cy="475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87344" y="5361862"/>
            <a:ext cx="5096687" cy="596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10660" y="6170283"/>
            <a:ext cx="1328987" cy="373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348266"/>
            <a:ext cx="2446809" cy="352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330639"/>
            <a:ext cx="7142275" cy="639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322549"/>
            <a:ext cx="5379173" cy="429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6" y="4293096"/>
            <a:ext cx="6494203" cy="639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5277756"/>
            <a:ext cx="2465851" cy="457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