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40" r:id="rId16"/>
    <p:sldId id="341" r:id="rId17"/>
    <p:sldId id="342" r:id="rId18"/>
    <p:sldId id="343" r:id="rId19"/>
    <p:sldId id="344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中度可信度描述已自动生成">
            <a:extLst>
              <a:ext uri="{FF2B5EF4-FFF2-40B4-BE49-F238E27FC236}">
                <a16:creationId xmlns:a16="http://schemas.microsoft.com/office/drawing/2014/main" id="{BECBCEC8-A945-BF33-C4B6-191AD9C5DA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783" y="2852936"/>
            <a:ext cx="5274434" cy="1242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043049"/>
            <a:ext cx="5918139" cy="4482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6" y="1916832"/>
            <a:ext cx="6350188" cy="966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6" y="3309185"/>
            <a:ext cx="6782235" cy="983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1917" y="4725144"/>
            <a:ext cx="5918138" cy="658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24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04419" y="4499294"/>
            <a:ext cx="259456" cy="231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86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00918" y="6034085"/>
            <a:ext cx="491187" cy="324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06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90424" y="4284935"/>
            <a:ext cx="336396" cy="383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25234"/>
            <a:ext cx="9199481" cy="540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4.png">
            <a:extLst>
              <a:ext uri="{FF2B5EF4-FFF2-40B4-BE49-F238E27FC236}">
                <a16:creationId xmlns:a16="http://schemas.microsoft.com/office/drawing/2014/main" id="{090318E1-2353-BF99-EB7A-6BD42F6BE1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2292" y="6154406"/>
            <a:ext cx="9396631" cy="83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62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5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08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1210" y="1033200"/>
            <a:ext cx="7781054" cy="45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1210" y="1800000"/>
            <a:ext cx="4756718" cy="518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1210" y="2420888"/>
            <a:ext cx="4756718" cy="820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1210" y="3520800"/>
            <a:ext cx="2308446" cy="475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1210" y="4176000"/>
            <a:ext cx="6679199" cy="345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1210" y="4874400"/>
            <a:ext cx="3634693" cy="273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1210" y="5445224"/>
            <a:ext cx="7781054" cy="440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91210" y="6148800"/>
            <a:ext cx="2526291" cy="331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6" grpId="0" animBg="1"/>
      <p:bldP spid="18" grpId="0" animBg="1"/>
      <p:bldP spid="20" grpId="0" animBg="1"/>
      <p:bldP spid="22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81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605" y="1052414"/>
            <a:ext cx="7057579" cy="317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577154" y="1643020"/>
            <a:ext cx="6526957" cy="7778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4605" y="2464858"/>
            <a:ext cx="3745211" cy="13241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94605" y="4005064"/>
            <a:ext cx="2665091" cy="482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694604" y="4669164"/>
            <a:ext cx="6049467" cy="631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694604" y="5482425"/>
            <a:ext cx="3529187" cy="504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694605" y="6164652"/>
            <a:ext cx="4691636" cy="292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4" grpId="0" animBg="1"/>
      <p:bldP spid="28" grpId="0" animBg="1"/>
      <p:bldP spid="33" grpId="0" animBg="1"/>
      <p:bldP spid="36" grpId="0" animBg="1"/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96577"/>
            <a:ext cx="10166611" cy="985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278570"/>
            <a:ext cx="4998347" cy="104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733399"/>
            <a:ext cx="7718339" cy="104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5085184"/>
            <a:ext cx="8726451" cy="7971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08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958094" y="3986925"/>
            <a:ext cx="244209" cy="284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54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86666" y="1383534"/>
            <a:ext cx="381379" cy="347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37517" y="3326156"/>
            <a:ext cx="305103" cy="356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02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27655" y="1840548"/>
            <a:ext cx="274465" cy="281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6214" y="2807326"/>
            <a:ext cx="361785" cy="410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60296" y="4838628"/>
            <a:ext cx="1656184" cy="1119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67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26097" y="3429001"/>
            <a:ext cx="5778015" cy="843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4" name="Rectangle 2">
            <a:extLst>
              <a:ext uri="{FF2B5EF4-FFF2-40B4-BE49-F238E27FC236}">
                <a16:creationId xmlns:a16="http://schemas.microsoft.com/office/drawing/2014/main" id="{07804D96-6729-1063-0062-245E9552CF49}"/>
              </a:ext>
            </a:extLst>
          </p:cNvPr>
          <p:cNvSpPr/>
          <p:nvPr/>
        </p:nvSpPr>
        <p:spPr bwMode="white">
          <a:xfrm>
            <a:off x="1055440" y="4437112"/>
            <a:ext cx="5904656" cy="1108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5" name="Rectangle 2">
            <a:extLst>
              <a:ext uri="{FF2B5EF4-FFF2-40B4-BE49-F238E27FC236}">
                <a16:creationId xmlns:a16="http://schemas.microsoft.com/office/drawing/2014/main" id="{1AC8A2A8-5F65-48D8-38E8-B7962DE5D00C}"/>
              </a:ext>
            </a:extLst>
          </p:cNvPr>
          <p:cNvSpPr/>
          <p:nvPr/>
        </p:nvSpPr>
        <p:spPr bwMode="white">
          <a:xfrm>
            <a:off x="720000" y="5661248"/>
            <a:ext cx="7032184" cy="843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4" grpId="0" animBg="1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0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1" name="Rectangle 2">
            <a:extLst>
              <a:ext uri="{FF2B5EF4-FFF2-40B4-BE49-F238E27FC236}">
                <a16:creationId xmlns:a16="http://schemas.microsoft.com/office/drawing/2014/main" id="{F948E121-23BD-34A2-BA43-CDD28B627696}"/>
              </a:ext>
            </a:extLst>
          </p:cNvPr>
          <p:cNvSpPr/>
          <p:nvPr/>
        </p:nvSpPr>
        <p:spPr bwMode="white">
          <a:xfrm>
            <a:off x="696128" y="1124744"/>
            <a:ext cx="5778015" cy="843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2">
            <a:extLst>
              <a:ext uri="{FF2B5EF4-FFF2-40B4-BE49-F238E27FC236}">
                <a16:creationId xmlns:a16="http://schemas.microsoft.com/office/drawing/2014/main" id="{28835FDB-4FFD-6C3E-07CA-71F36C742B85}"/>
              </a:ext>
            </a:extLst>
          </p:cNvPr>
          <p:cNvSpPr/>
          <p:nvPr/>
        </p:nvSpPr>
        <p:spPr bwMode="white">
          <a:xfrm>
            <a:off x="351981" y="2193118"/>
            <a:ext cx="5778015" cy="1018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3" name="Rectangle 2">
            <a:extLst>
              <a:ext uri="{FF2B5EF4-FFF2-40B4-BE49-F238E27FC236}">
                <a16:creationId xmlns:a16="http://schemas.microsoft.com/office/drawing/2014/main" id="{11F4160C-2B9F-402E-2B38-375120F9C464}"/>
              </a:ext>
            </a:extLst>
          </p:cNvPr>
          <p:cNvSpPr/>
          <p:nvPr/>
        </p:nvSpPr>
        <p:spPr bwMode="white">
          <a:xfrm>
            <a:off x="317985" y="3528050"/>
            <a:ext cx="5778015" cy="843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4" name="Rectangle 2">
            <a:extLst>
              <a:ext uri="{FF2B5EF4-FFF2-40B4-BE49-F238E27FC236}">
                <a16:creationId xmlns:a16="http://schemas.microsoft.com/office/drawing/2014/main" id="{1ADF9E81-66F3-B907-FB1A-CB2B972182EB}"/>
              </a:ext>
            </a:extLst>
          </p:cNvPr>
          <p:cNvSpPr/>
          <p:nvPr/>
        </p:nvSpPr>
        <p:spPr bwMode="white">
          <a:xfrm>
            <a:off x="351981" y="4672210"/>
            <a:ext cx="6122162" cy="843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5" name="Rectangle 2">
            <a:extLst>
              <a:ext uri="{FF2B5EF4-FFF2-40B4-BE49-F238E27FC236}">
                <a16:creationId xmlns:a16="http://schemas.microsoft.com/office/drawing/2014/main" id="{4027E2F7-8222-6D5C-EB9F-8DA34DD1D267}"/>
              </a:ext>
            </a:extLst>
          </p:cNvPr>
          <p:cNvSpPr/>
          <p:nvPr/>
        </p:nvSpPr>
        <p:spPr bwMode="white">
          <a:xfrm>
            <a:off x="317985" y="5515840"/>
            <a:ext cx="5778015" cy="993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80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88590" y="2149675"/>
            <a:ext cx="286960" cy="294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88590" y="5431870"/>
            <a:ext cx="286960" cy="294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34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672066" y="2636912"/>
            <a:ext cx="7520278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81586" y="4066783"/>
            <a:ext cx="5198280" cy="448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2022-11-02T15:04:06Z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