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39" r:id="rId16"/>
    <p:sldId id="340" r:id="rId17"/>
    <p:sldId id="342" r:id="rId18"/>
    <p:sldId id="343" r:id="rId19"/>
    <p:sldId id="344" r:id="rId20"/>
    <p:sldId id="345" r:id="rId21"/>
    <p:sldId id="346" r:id="rId22"/>
    <p:sldId id="347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 showGuides="1">
      <p:cViewPr varScale="1">
        <p:scale>
          <a:sx n="83" d="100"/>
          <a:sy n="83" d="100"/>
        </p:scale>
        <p:origin x="139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FB9FF1-CE4D-1D8B-5B9A-0C65823BC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171" y="2904964"/>
            <a:ext cx="8883657" cy="10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9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65157" y="3427294"/>
            <a:ext cx="390347" cy="57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41190" y="3255629"/>
            <a:ext cx="2027900" cy="419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9.png">
            <a:extLst>
              <a:ext uri="{FF2B5EF4-FFF2-40B4-BE49-F238E27FC236}">
                <a16:creationId xmlns:a16="http://schemas.microsoft.com/office/drawing/2014/main" id="{71942D51-197F-5FE9-3E29-2B9CCB268B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6" b="19095"/>
          <a:stretch/>
        </p:blipFill>
        <p:spPr>
          <a:xfrm>
            <a:off x="4564757" y="3427294"/>
            <a:ext cx="3600400" cy="365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8544352" cy="390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19536" y="4005064"/>
            <a:ext cx="5807670" cy="5144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9.png">
            <a:extLst>
              <a:ext uri="{FF2B5EF4-FFF2-40B4-BE49-F238E27FC236}">
                <a16:creationId xmlns:a16="http://schemas.microsoft.com/office/drawing/2014/main" id="{80F4C4C9-6B89-69E5-F834-2CC9E7B7A0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66" t="-19480" r="-2500" b="19480"/>
          <a:stretch/>
        </p:blipFill>
        <p:spPr>
          <a:xfrm>
            <a:off x="7896200" y="3346207"/>
            <a:ext cx="5245884" cy="337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34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92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95445"/>
            <a:ext cx="9806280" cy="466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100843"/>
            <a:ext cx="5414083" cy="476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3006240"/>
            <a:ext cx="2732429" cy="438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940230"/>
            <a:ext cx="1142479" cy="438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94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2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480" y="1105714"/>
            <a:ext cx="2665160" cy="325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3480" y="1682600"/>
            <a:ext cx="2378184" cy="3782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3480" y="2366543"/>
            <a:ext cx="1803292" cy="311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3480" y="2996958"/>
            <a:ext cx="3341395" cy="325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3480" y="3707004"/>
            <a:ext cx="1370072" cy="325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79667" y="4255961"/>
            <a:ext cx="2811014" cy="1090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3480" y="5517232"/>
            <a:ext cx="3098264" cy="6171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3480" y="6134375"/>
            <a:ext cx="5186496" cy="472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9" grpId="0" animBg="1"/>
      <p:bldP spid="13" grpId="0" animBg="1"/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9912504" cy="333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>
            <a:extLst>
              <a:ext uri="{FF2B5EF4-FFF2-40B4-BE49-F238E27FC236}">
                <a16:creationId xmlns:a16="http://schemas.microsoft.com/office/drawing/2014/main" id="{7E7FCE22-A7E1-36C6-DD01-74CFDCB1A1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4221088"/>
            <a:ext cx="9912504" cy="248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80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619" y="1111134"/>
            <a:ext cx="3917485" cy="329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3619" y="1751134"/>
            <a:ext cx="3530173" cy="343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3619" y="2391134"/>
            <a:ext cx="3917485" cy="329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3619" y="3064123"/>
            <a:ext cx="2664417" cy="983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3619" y="4344123"/>
            <a:ext cx="2162021" cy="983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79355" y="5445224"/>
            <a:ext cx="8412989" cy="64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3618" y="6165304"/>
            <a:ext cx="6410493" cy="5468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10" grpId="0" animBg="1"/>
      <p:bldP spid="13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6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86178"/>
            <a:ext cx="7502315" cy="486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6" y="2121029"/>
            <a:ext cx="2677779" cy="4578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036802"/>
            <a:ext cx="5322049" cy="467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07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0115" y="4076647"/>
            <a:ext cx="371305" cy="419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30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3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224230"/>
            <a:ext cx="10310627" cy="476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149240"/>
            <a:ext cx="3627371" cy="476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121931"/>
            <a:ext cx="6710227" cy="1420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914734"/>
            <a:ext cx="9891966" cy="486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6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5684" y="1176429"/>
            <a:ext cx="10186859" cy="486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6" y="2110570"/>
            <a:ext cx="5702115" cy="4766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2898211"/>
            <a:ext cx="5918139" cy="6707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3959789"/>
            <a:ext cx="2532495" cy="448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874866"/>
            <a:ext cx="7140495" cy="457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9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9636" y="1233253"/>
            <a:ext cx="390347" cy="399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7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35755" y="1919923"/>
            <a:ext cx="271300" cy="308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35755" y="4678853"/>
            <a:ext cx="271300" cy="315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61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12258" y="2167020"/>
            <a:ext cx="332142" cy="377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09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6625" y="2272753"/>
            <a:ext cx="342778" cy="389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4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2913" y="4035896"/>
            <a:ext cx="343877" cy="400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6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16372" y="3771910"/>
            <a:ext cx="1155387" cy="3640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51035" y="4928764"/>
            <a:ext cx="436300" cy="412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2131" y="6077528"/>
            <a:ext cx="1284661" cy="412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1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00231" y="5218283"/>
            <a:ext cx="4151008" cy="5052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2022-11-02T12:40:42Z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