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2" d="100"/>
          <a:sy n="62" d="100"/>
        </p:scale>
        <p:origin x="12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12C1D1-55B5-08BA-5FB2-FD3D96B60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67" y="2998400"/>
            <a:ext cx="10345866" cy="8611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16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91185" y="980728"/>
            <a:ext cx="8141119" cy="10266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91185" y="4064755"/>
            <a:ext cx="4430237" cy="36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91185" y="4771239"/>
            <a:ext cx="4252687" cy="533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691185" y="5343806"/>
            <a:ext cx="5404815" cy="533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784832" y="6093296"/>
            <a:ext cx="5311168" cy="611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3">
            <a:extLst>
              <a:ext uri="{FF2B5EF4-FFF2-40B4-BE49-F238E27FC236}">
                <a16:creationId xmlns:a16="http://schemas.microsoft.com/office/drawing/2014/main" id="{FCEB2F75-5A0E-C6DB-F036-AE82A39A42D1}"/>
              </a:ext>
            </a:extLst>
          </p:cNvPr>
          <p:cNvSpPr/>
          <p:nvPr/>
        </p:nvSpPr>
        <p:spPr bwMode="white">
          <a:xfrm>
            <a:off x="801849" y="2161965"/>
            <a:ext cx="7278340" cy="871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3">
            <a:extLst>
              <a:ext uri="{FF2B5EF4-FFF2-40B4-BE49-F238E27FC236}">
                <a16:creationId xmlns:a16="http://schemas.microsoft.com/office/drawing/2014/main" id="{91777261-18F2-3998-27A1-3BCC6708ED66}"/>
              </a:ext>
            </a:extLst>
          </p:cNvPr>
          <p:cNvSpPr/>
          <p:nvPr/>
        </p:nvSpPr>
        <p:spPr bwMode="white">
          <a:xfrm>
            <a:off x="801849" y="3284984"/>
            <a:ext cx="7278340" cy="4823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8" grpId="0" animBg="1"/>
      <p:bldP spid="32" grpId="0" animBg="1"/>
      <p:bldP spid="37" grpId="0" animBg="1"/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69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8"/>
          <p:cNvSpPr/>
          <p:nvPr/>
        </p:nvSpPr>
        <p:spPr bwMode="white">
          <a:xfrm>
            <a:off x="1393756" y="3645024"/>
            <a:ext cx="7798588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3">
            <a:extLst>
              <a:ext uri="{FF2B5EF4-FFF2-40B4-BE49-F238E27FC236}">
                <a16:creationId xmlns:a16="http://schemas.microsoft.com/office/drawing/2014/main" id="{661F7556-A19A-CB2E-9D58-4C9D823BAAC2}"/>
              </a:ext>
            </a:extLst>
          </p:cNvPr>
          <p:cNvSpPr/>
          <p:nvPr/>
        </p:nvSpPr>
        <p:spPr bwMode="white">
          <a:xfrm>
            <a:off x="911424" y="5058150"/>
            <a:ext cx="7278340" cy="598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84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681916" y="2708920"/>
            <a:ext cx="6710227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3">
            <a:extLst>
              <a:ext uri="{FF2B5EF4-FFF2-40B4-BE49-F238E27FC236}">
                <a16:creationId xmlns:a16="http://schemas.microsoft.com/office/drawing/2014/main" id="{DC6C983C-19FA-A394-0DDC-9FC13D5EBB82}"/>
              </a:ext>
            </a:extLst>
          </p:cNvPr>
          <p:cNvSpPr/>
          <p:nvPr/>
        </p:nvSpPr>
        <p:spPr bwMode="white">
          <a:xfrm>
            <a:off x="839416" y="4360184"/>
            <a:ext cx="7278340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82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6008" y="2564904"/>
            <a:ext cx="8506336" cy="1080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3">
            <a:extLst>
              <a:ext uri="{FF2B5EF4-FFF2-40B4-BE49-F238E27FC236}">
                <a16:creationId xmlns:a16="http://schemas.microsoft.com/office/drawing/2014/main" id="{5D1E40E1-AFB6-94AB-E9DE-86E114500990}"/>
              </a:ext>
            </a:extLst>
          </p:cNvPr>
          <p:cNvSpPr/>
          <p:nvPr/>
        </p:nvSpPr>
        <p:spPr bwMode="white">
          <a:xfrm>
            <a:off x="686008" y="3792445"/>
            <a:ext cx="7278340" cy="1080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3">
            <a:extLst>
              <a:ext uri="{FF2B5EF4-FFF2-40B4-BE49-F238E27FC236}">
                <a16:creationId xmlns:a16="http://schemas.microsoft.com/office/drawing/2014/main" id="{25D34C3B-F542-A95F-FACA-A804A9134531}"/>
              </a:ext>
            </a:extLst>
          </p:cNvPr>
          <p:cNvSpPr/>
          <p:nvPr/>
        </p:nvSpPr>
        <p:spPr bwMode="white">
          <a:xfrm>
            <a:off x="983432" y="5167864"/>
            <a:ext cx="7278340" cy="598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5064" y="2636912"/>
            <a:ext cx="6635072" cy="1152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3">
            <a:extLst>
              <a:ext uri="{FF2B5EF4-FFF2-40B4-BE49-F238E27FC236}">
                <a16:creationId xmlns:a16="http://schemas.microsoft.com/office/drawing/2014/main" id="{A751DDDC-D0D0-0C76-588F-5F1B5570AF88}"/>
              </a:ext>
            </a:extLst>
          </p:cNvPr>
          <p:cNvSpPr/>
          <p:nvPr/>
        </p:nvSpPr>
        <p:spPr bwMode="white">
          <a:xfrm>
            <a:off x="904000" y="4149080"/>
            <a:ext cx="7278340" cy="1152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3">
            <a:extLst>
              <a:ext uri="{FF2B5EF4-FFF2-40B4-BE49-F238E27FC236}">
                <a16:creationId xmlns:a16="http://schemas.microsoft.com/office/drawing/2014/main" id="{282A9E4E-BE8C-F87C-BD99-E3E102F53968}"/>
              </a:ext>
            </a:extLst>
          </p:cNvPr>
          <p:cNvSpPr/>
          <p:nvPr/>
        </p:nvSpPr>
        <p:spPr bwMode="white">
          <a:xfrm>
            <a:off x="904373" y="5525952"/>
            <a:ext cx="7278340" cy="1048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20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217642" y="3284985"/>
            <a:ext cx="6174502" cy="10081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2423592" y="4581128"/>
            <a:ext cx="3312368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">
            <a:extLst>
              <a:ext uri="{FF2B5EF4-FFF2-40B4-BE49-F238E27FC236}">
                <a16:creationId xmlns:a16="http://schemas.microsoft.com/office/drawing/2014/main" id="{2F9FA96A-824B-6277-F7A1-3334E213BF2E}"/>
              </a:ext>
            </a:extLst>
          </p:cNvPr>
          <p:cNvSpPr/>
          <p:nvPr/>
        </p:nvSpPr>
        <p:spPr bwMode="white">
          <a:xfrm>
            <a:off x="754948" y="5445224"/>
            <a:ext cx="7278340" cy="590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">
            <a:extLst>
              <a:ext uri="{FF2B5EF4-FFF2-40B4-BE49-F238E27FC236}">
                <a16:creationId xmlns:a16="http://schemas.microsoft.com/office/drawing/2014/main" id="{AAF6C9DC-022A-DC5B-8971-991FD28C1E51}"/>
              </a:ext>
            </a:extLst>
          </p:cNvPr>
          <p:cNvSpPr/>
          <p:nvPr/>
        </p:nvSpPr>
        <p:spPr bwMode="white">
          <a:xfrm>
            <a:off x="990881" y="6165304"/>
            <a:ext cx="7278340" cy="590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9" grpId="0" animBg="1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27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695116" y="2780928"/>
            <a:ext cx="5112851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1559496" y="3717032"/>
            <a:ext cx="3993670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3">
            <a:extLst>
              <a:ext uri="{FF2B5EF4-FFF2-40B4-BE49-F238E27FC236}">
                <a16:creationId xmlns:a16="http://schemas.microsoft.com/office/drawing/2014/main" id="{4D4D5C3E-E9E0-1B9E-24A7-83CB18299021}"/>
              </a:ext>
            </a:extLst>
          </p:cNvPr>
          <p:cNvSpPr/>
          <p:nvPr/>
        </p:nvSpPr>
        <p:spPr bwMode="white">
          <a:xfrm>
            <a:off x="335360" y="4720464"/>
            <a:ext cx="7278340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3">
            <a:extLst>
              <a:ext uri="{FF2B5EF4-FFF2-40B4-BE49-F238E27FC236}">
                <a16:creationId xmlns:a16="http://schemas.microsoft.com/office/drawing/2014/main" id="{313BAD58-7877-A650-0760-FD3910FD151F}"/>
              </a:ext>
            </a:extLst>
          </p:cNvPr>
          <p:cNvSpPr/>
          <p:nvPr/>
        </p:nvSpPr>
        <p:spPr bwMode="white">
          <a:xfrm>
            <a:off x="695116" y="5772672"/>
            <a:ext cx="7278340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3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95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8"/>
          <p:cNvSpPr/>
          <p:nvPr/>
        </p:nvSpPr>
        <p:spPr bwMode="white">
          <a:xfrm>
            <a:off x="697206" y="3483729"/>
            <a:ext cx="5182770" cy="881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7206" y="4595524"/>
            <a:ext cx="5182770" cy="439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97206" y="5148711"/>
            <a:ext cx="5398794" cy="439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97206" y="5661248"/>
            <a:ext cx="4102650" cy="663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6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07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v2373@office2022.cn</cp:lastModifiedBy>
  <cp:revision>62</cp:revision>
  <dcterms:created xsi:type="dcterms:W3CDTF">2015-09-16T06:44:00Z</dcterms:created>
  <dcterms:modified xsi:type="dcterms:W3CDTF">2022-10-31T13:36:06Z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