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6AFFF62-FC82-2696-B8B0-9A05A5FC1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27" y="2996952"/>
            <a:ext cx="11375668" cy="77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3356404"/>
            <a:ext cx="428429" cy="390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1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99438" y="4064337"/>
            <a:ext cx="828297" cy="390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8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78156" y="3429000"/>
            <a:ext cx="3593707" cy="538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78157" y="4166948"/>
            <a:ext cx="3310262" cy="381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316841" y="4835816"/>
            <a:ext cx="1757368" cy="53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283684" y="5565489"/>
            <a:ext cx="4812316" cy="381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316840" y="6112745"/>
            <a:ext cx="4812317" cy="381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6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332656"/>
            <a:ext cx="9060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7454" y="3261342"/>
            <a:ext cx="4757882" cy="382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7454" y="4002877"/>
            <a:ext cx="4253826" cy="37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37454" y="4751901"/>
            <a:ext cx="5728536" cy="352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1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7699" y="3295175"/>
            <a:ext cx="4296012" cy="1027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57699" y="4509120"/>
            <a:ext cx="3054125" cy="2016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05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9239" y="1092256"/>
            <a:ext cx="5344684" cy="38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9239" y="1868972"/>
            <a:ext cx="3246521" cy="19302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9239" y="4191429"/>
            <a:ext cx="4542665" cy="799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9239" y="5383417"/>
            <a:ext cx="3606701" cy="3768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9239" y="6152443"/>
            <a:ext cx="4098873" cy="3537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3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2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8355" y="1089890"/>
            <a:ext cx="9224069" cy="379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8355" y="1833626"/>
            <a:ext cx="2270495" cy="466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8355" y="2585274"/>
            <a:ext cx="5632727" cy="1115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8355" y="4033186"/>
            <a:ext cx="2270495" cy="1115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8355" y="5433626"/>
            <a:ext cx="9224069" cy="379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8355" y="6098242"/>
            <a:ext cx="545868" cy="4114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  <p:bldP spid="16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96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912" y="1096682"/>
            <a:ext cx="7060272" cy="3863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1912" y="1749951"/>
            <a:ext cx="5378749" cy="1011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1912" y="3028390"/>
            <a:ext cx="2724484" cy="316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1912" y="3548195"/>
            <a:ext cx="2883808" cy="491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1912" y="4271706"/>
            <a:ext cx="3315856" cy="491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1912" y="4889856"/>
            <a:ext cx="3531880" cy="4917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1912" y="5550146"/>
            <a:ext cx="5620112" cy="4917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1912" y="6231512"/>
            <a:ext cx="5620112" cy="428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2" grpId="0" animBg="1"/>
      <p:bldP spid="15" grpId="0" animBg="1"/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8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64425" y="4400095"/>
            <a:ext cx="247796" cy="289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54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47542" y="3072299"/>
            <a:ext cx="310206" cy="3178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5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6330" y="4001268"/>
            <a:ext cx="1180561" cy="410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22677" y="4975995"/>
            <a:ext cx="323702" cy="399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9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08633" y="3666139"/>
            <a:ext cx="4397700" cy="308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15326" y="4329209"/>
            <a:ext cx="5816778" cy="951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35406" y="5314667"/>
            <a:ext cx="4644569" cy="562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08633" y="6093296"/>
            <a:ext cx="4644569" cy="405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81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66713"/>
            <a:ext cx="5414083" cy="476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109738"/>
            <a:ext cx="6045619" cy="457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46040" y="2885352"/>
            <a:ext cx="4585864" cy="710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3952207"/>
            <a:ext cx="3103735" cy="1060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5369667"/>
            <a:ext cx="5998016" cy="1060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79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793663" y="3687655"/>
            <a:ext cx="207646" cy="236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