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2" d="100"/>
          <a:sy n="62" d="100"/>
        </p:scale>
        <p:origin x="12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0B6B42-CF31-061A-BAC3-7D3CF9941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762" y="3048047"/>
            <a:ext cx="8190476" cy="761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76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84399" y="3729473"/>
            <a:ext cx="1539052" cy="37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99143" y="3729473"/>
            <a:ext cx="1572693" cy="3536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622298" y="3729473"/>
            <a:ext cx="3246308" cy="3536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999143" y="4504210"/>
            <a:ext cx="2497807" cy="41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999143" y="5321052"/>
            <a:ext cx="1597923" cy="3284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9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720000" y="2137750"/>
            <a:ext cx="8040295" cy="618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423593" y="3023218"/>
            <a:ext cx="3209068" cy="457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2279577" y="3851559"/>
            <a:ext cx="2086836" cy="457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79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055441" y="3803092"/>
            <a:ext cx="4492091" cy="3232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293764" y="4293096"/>
            <a:ext cx="5234284" cy="607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055442" y="5023710"/>
            <a:ext cx="6193598" cy="3232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1055441" y="5393195"/>
            <a:ext cx="5863850" cy="547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8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96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50702" y="2809090"/>
            <a:ext cx="2971303" cy="267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50702" y="3310909"/>
            <a:ext cx="2785057" cy="40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766771" y="3818181"/>
            <a:ext cx="1520917" cy="2236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766771" y="4320000"/>
            <a:ext cx="2168988" cy="403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766771" y="4821818"/>
            <a:ext cx="1166713" cy="22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766771" y="5323635"/>
            <a:ext cx="1952965" cy="332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1766771" y="5830909"/>
            <a:ext cx="1253944" cy="22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911424" y="6180001"/>
            <a:ext cx="3346879" cy="40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6" grpId="0" animBg="1"/>
      <p:bldP spid="18" grpId="0" animBg="1"/>
      <p:bldP spid="21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3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725" y="1182857"/>
            <a:ext cx="5303960" cy="43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5724" y="2014285"/>
            <a:ext cx="8290595" cy="44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5724" y="2854285"/>
            <a:ext cx="9946779" cy="42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5725" y="3685714"/>
            <a:ext cx="3250035" cy="607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5724" y="4500000"/>
            <a:ext cx="9802763" cy="42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5725" y="5322857"/>
            <a:ext cx="1807973" cy="4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5725" y="6162857"/>
            <a:ext cx="8011636" cy="41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10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880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74914" y="2966086"/>
            <a:ext cx="6425668" cy="324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127448" y="3404346"/>
            <a:ext cx="6588643" cy="398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226092" y="4075968"/>
            <a:ext cx="1569455" cy="2675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197660" y="4616679"/>
            <a:ext cx="3315189" cy="278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180600" y="5163083"/>
            <a:ext cx="4793661" cy="284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203346" y="5715177"/>
            <a:ext cx="3554019" cy="290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203346" y="6261581"/>
            <a:ext cx="3519900" cy="290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62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66004" y="2832848"/>
            <a:ext cx="6082124" cy="2588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154990" y="3284984"/>
            <a:ext cx="6957233" cy="501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154991" y="3835066"/>
            <a:ext cx="5880650" cy="2753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154991" y="4347189"/>
            <a:ext cx="842452" cy="2588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983432" y="4831776"/>
            <a:ext cx="4091993" cy="275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1204548" y="5349407"/>
            <a:ext cx="5880650" cy="264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210054" y="5856022"/>
            <a:ext cx="941564" cy="2533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1177016" y="6346118"/>
            <a:ext cx="3568035" cy="269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6" grpId="0" animBg="1"/>
      <p:bldP spid="17" grpId="0" animBg="1"/>
      <p:bldP spid="20" grpId="0" animBg="1"/>
      <p:bldP spid="22" grpId="0" animBg="1"/>
      <p:bldP spid="23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office</cp:lastModifiedBy>
  <cp:revision>62</cp:revision>
  <dcterms:created xsi:type="dcterms:W3CDTF">2015-09-16T06:44:00Z</dcterms:created>
  <dcterms:modified xsi:type="dcterms:W3CDTF">2022-10-31T03:30:25Z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