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7" r:id="rId13"/>
    <p:sldId id="339" r:id="rId14"/>
    <p:sldId id="340" r:id="rId15"/>
    <p:sldId id="341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60"/>
  </p:normalViewPr>
  <p:slideViewPr>
    <p:cSldViewPr showGuides="1">
      <p:cViewPr varScale="1">
        <p:scale>
          <a:sx n="62" d="100"/>
          <a:sy n="62" d="100"/>
        </p:scale>
        <p:origin x="90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, 白板&#10;&#10;描述已自动生成">
            <a:extLst>
              <a:ext uri="{FF2B5EF4-FFF2-40B4-BE49-F238E27FC236}">
                <a16:creationId xmlns:a16="http://schemas.microsoft.com/office/drawing/2014/main" id="{EFD97696-C16A-0214-50C0-686D4A3EC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93475"/>
            <a:ext cx="10264001" cy="28710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2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54822" y="1766796"/>
            <a:ext cx="2941271" cy="40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14710" y="3220776"/>
            <a:ext cx="1414788" cy="372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24017" y="4702718"/>
            <a:ext cx="242003" cy="298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976038" y="4795922"/>
            <a:ext cx="251311" cy="205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446673" y="4795922"/>
            <a:ext cx="223387" cy="205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75351" y="6156699"/>
            <a:ext cx="176848" cy="288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3090" y="3258865"/>
            <a:ext cx="4846016" cy="353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D823F5DE-4527-A590-D9CC-69B1CB78A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564" y="4029863"/>
            <a:ext cx="11520000" cy="203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FF0874D-F4C3-F0BF-507C-E0F64C55EB72}"/>
              </a:ext>
            </a:extLst>
          </p:cNvPr>
          <p:cNvSpPr/>
          <p:nvPr/>
        </p:nvSpPr>
        <p:spPr bwMode="white">
          <a:xfrm>
            <a:off x="1415480" y="4928697"/>
            <a:ext cx="5270067" cy="478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6">
            <a:extLst>
              <a:ext uri="{FF2B5EF4-FFF2-40B4-BE49-F238E27FC236}">
                <a16:creationId xmlns:a16="http://schemas.microsoft.com/office/drawing/2014/main" id="{857A0643-E0B1-0DB2-A1CB-EB2A90D489E6}"/>
              </a:ext>
            </a:extLst>
          </p:cNvPr>
          <p:cNvSpPr/>
          <p:nvPr/>
        </p:nvSpPr>
        <p:spPr bwMode="white">
          <a:xfrm>
            <a:off x="2725108" y="5655414"/>
            <a:ext cx="3096344" cy="478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88" y="900000"/>
            <a:ext cx="11520000" cy="197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0605" y="1767124"/>
            <a:ext cx="1675636" cy="333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10968" y="1767124"/>
            <a:ext cx="1237685" cy="352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05778" y="1786182"/>
            <a:ext cx="1447140" cy="333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47528" y="2462730"/>
            <a:ext cx="2952328" cy="505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img_16777215" descr="13.png">
            <a:extLst>
              <a:ext uri="{FF2B5EF4-FFF2-40B4-BE49-F238E27FC236}">
                <a16:creationId xmlns:a16="http://schemas.microsoft.com/office/drawing/2014/main" id="{E9150794-29A9-807A-7847-29AA072F18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235" y="2804185"/>
            <a:ext cx="11520000" cy="400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57A2EBC1-AA36-1155-A912-17C2B70FD20B}"/>
              </a:ext>
            </a:extLst>
          </p:cNvPr>
          <p:cNvSpPr/>
          <p:nvPr/>
        </p:nvSpPr>
        <p:spPr bwMode="white">
          <a:xfrm>
            <a:off x="704152" y="3632687"/>
            <a:ext cx="3379834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3">
            <a:extLst>
              <a:ext uri="{FF2B5EF4-FFF2-40B4-BE49-F238E27FC236}">
                <a16:creationId xmlns:a16="http://schemas.microsoft.com/office/drawing/2014/main" id="{0DFF6CE2-D2E6-F3B2-74E2-88AFED6CACF5}"/>
              </a:ext>
            </a:extLst>
          </p:cNvPr>
          <p:cNvSpPr/>
          <p:nvPr/>
        </p:nvSpPr>
        <p:spPr bwMode="white">
          <a:xfrm>
            <a:off x="4141111" y="3632687"/>
            <a:ext cx="1599471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4">
            <a:extLst>
              <a:ext uri="{FF2B5EF4-FFF2-40B4-BE49-F238E27FC236}">
                <a16:creationId xmlns:a16="http://schemas.microsoft.com/office/drawing/2014/main" id="{21C06E14-F4FE-C5AF-DC9F-88DB268486B7}"/>
              </a:ext>
            </a:extLst>
          </p:cNvPr>
          <p:cNvSpPr/>
          <p:nvPr/>
        </p:nvSpPr>
        <p:spPr bwMode="white">
          <a:xfrm>
            <a:off x="2103689" y="4318345"/>
            <a:ext cx="2161190" cy="361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5">
            <a:extLst>
              <a:ext uri="{FF2B5EF4-FFF2-40B4-BE49-F238E27FC236}">
                <a16:creationId xmlns:a16="http://schemas.microsoft.com/office/drawing/2014/main" id="{76177266-57FB-00AD-428D-75BB82D964BC}"/>
              </a:ext>
            </a:extLst>
          </p:cNvPr>
          <p:cNvSpPr/>
          <p:nvPr/>
        </p:nvSpPr>
        <p:spPr bwMode="white">
          <a:xfrm>
            <a:off x="4331524" y="4327868"/>
            <a:ext cx="1599471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6">
            <a:extLst>
              <a:ext uri="{FF2B5EF4-FFF2-40B4-BE49-F238E27FC236}">
                <a16:creationId xmlns:a16="http://schemas.microsoft.com/office/drawing/2014/main" id="{8C4B2B68-2623-2F9B-5DFC-22567EE0470D}"/>
              </a:ext>
            </a:extLst>
          </p:cNvPr>
          <p:cNvSpPr/>
          <p:nvPr/>
        </p:nvSpPr>
        <p:spPr bwMode="white">
          <a:xfrm>
            <a:off x="2103689" y="5013525"/>
            <a:ext cx="6750148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15A40EB0-08FE-8D21-E326-C8D9ED7DD2B3}"/>
              </a:ext>
            </a:extLst>
          </p:cNvPr>
          <p:cNvSpPr/>
          <p:nvPr/>
        </p:nvSpPr>
        <p:spPr bwMode="white">
          <a:xfrm>
            <a:off x="2103689" y="5718229"/>
            <a:ext cx="2951404" cy="33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8F0D861-60FF-37D8-AF36-CC560F76ACA3}"/>
              </a:ext>
            </a:extLst>
          </p:cNvPr>
          <p:cNvSpPr/>
          <p:nvPr/>
        </p:nvSpPr>
        <p:spPr bwMode="white">
          <a:xfrm>
            <a:off x="2103689" y="6403886"/>
            <a:ext cx="3094214" cy="33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71409"/>
            <a:ext cx="7578446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814183"/>
            <a:ext cx="380826" cy="57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3289" y="1757047"/>
            <a:ext cx="3846347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442685"/>
            <a:ext cx="3627371" cy="342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147368"/>
            <a:ext cx="590280" cy="342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33983" y="3128322"/>
            <a:ext cx="2703867" cy="304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38842" y="3823483"/>
            <a:ext cx="3037090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38842" y="4613871"/>
            <a:ext cx="276099" cy="38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38842" y="4509121"/>
            <a:ext cx="1961256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38842" y="5194758"/>
            <a:ext cx="1399537" cy="304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38842" y="5918487"/>
            <a:ext cx="1009190" cy="285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2611" y="2580705"/>
            <a:ext cx="5798082" cy="343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33586" y="3363762"/>
            <a:ext cx="276099" cy="47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33586" y="3440157"/>
            <a:ext cx="276099" cy="38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14413" y="3296915"/>
            <a:ext cx="1190082" cy="286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17.png">
            <a:extLst>
              <a:ext uri="{FF2B5EF4-FFF2-40B4-BE49-F238E27FC236}">
                <a16:creationId xmlns:a16="http://schemas.microsoft.com/office/drawing/2014/main" id="{0CDDDA62-E77E-ADDA-B4C1-CAFF78AFD2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6958" y="3688444"/>
            <a:ext cx="11520000" cy="190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9C11A11-B98C-1573-8209-29A5B5A25DFD}"/>
              </a:ext>
            </a:extLst>
          </p:cNvPr>
          <p:cNvSpPr/>
          <p:nvPr/>
        </p:nvSpPr>
        <p:spPr bwMode="white">
          <a:xfrm>
            <a:off x="1468875" y="4510325"/>
            <a:ext cx="5817123" cy="353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6A6A3DFE-F5F4-AF6D-8701-06182525F274}"/>
              </a:ext>
            </a:extLst>
          </p:cNvPr>
          <p:cNvSpPr/>
          <p:nvPr/>
        </p:nvSpPr>
        <p:spPr bwMode="white">
          <a:xfrm>
            <a:off x="2868412" y="5236639"/>
            <a:ext cx="1199603" cy="277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2611" y="2509344"/>
            <a:ext cx="3217983" cy="333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9256" y="3204504"/>
            <a:ext cx="1218644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05024" y="3204504"/>
            <a:ext cx="1751801" cy="352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9256" y="3890142"/>
            <a:ext cx="1961256" cy="342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38115" y="4109165"/>
            <a:ext cx="133289" cy="133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9735" y="4623394"/>
            <a:ext cx="295140" cy="66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05421" y="4613871"/>
            <a:ext cx="2846677" cy="314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19735" y="5270940"/>
            <a:ext cx="5131636" cy="3237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40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170" y="2132856"/>
            <a:ext cx="5052790" cy="60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">
            <a:extLst>
              <a:ext uri="{FF2B5EF4-FFF2-40B4-BE49-F238E27FC236}">
                <a16:creationId xmlns:a16="http://schemas.microsoft.com/office/drawing/2014/main" id="{22EC5385-5F77-C935-9C58-AFA8FAD953EB}"/>
              </a:ext>
            </a:extLst>
          </p:cNvPr>
          <p:cNvSpPr/>
          <p:nvPr/>
        </p:nvSpPr>
        <p:spPr bwMode="white">
          <a:xfrm>
            <a:off x="1168896" y="2741976"/>
            <a:ext cx="6583288" cy="60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">
            <a:extLst>
              <a:ext uri="{FF2B5EF4-FFF2-40B4-BE49-F238E27FC236}">
                <a16:creationId xmlns:a16="http://schemas.microsoft.com/office/drawing/2014/main" id="{A1AD6A31-839C-9A77-2F5F-2C4737D32065}"/>
              </a:ext>
            </a:extLst>
          </p:cNvPr>
          <p:cNvSpPr/>
          <p:nvPr/>
        </p:nvSpPr>
        <p:spPr bwMode="white">
          <a:xfrm>
            <a:off x="1043210" y="3429000"/>
            <a:ext cx="5052790" cy="545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">
            <a:extLst>
              <a:ext uri="{FF2B5EF4-FFF2-40B4-BE49-F238E27FC236}">
                <a16:creationId xmlns:a16="http://schemas.microsoft.com/office/drawing/2014/main" id="{E1436256-178D-8B1F-2EA9-9881B4B7646E}"/>
              </a:ext>
            </a:extLst>
          </p:cNvPr>
          <p:cNvSpPr/>
          <p:nvPr/>
        </p:nvSpPr>
        <p:spPr bwMode="white">
          <a:xfrm>
            <a:off x="1237695" y="4083120"/>
            <a:ext cx="5052790" cy="5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2">
            <a:extLst>
              <a:ext uri="{FF2B5EF4-FFF2-40B4-BE49-F238E27FC236}">
                <a16:creationId xmlns:a16="http://schemas.microsoft.com/office/drawing/2014/main" id="{148BCDBD-0146-51FB-0ED2-6AA1F7DB8CB1}"/>
              </a:ext>
            </a:extLst>
          </p:cNvPr>
          <p:cNvSpPr/>
          <p:nvPr/>
        </p:nvSpPr>
        <p:spPr bwMode="white">
          <a:xfrm>
            <a:off x="683170" y="4888512"/>
            <a:ext cx="5052790" cy="772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2">
            <a:extLst>
              <a:ext uri="{FF2B5EF4-FFF2-40B4-BE49-F238E27FC236}">
                <a16:creationId xmlns:a16="http://schemas.microsoft.com/office/drawing/2014/main" id="{85406144-657E-E72C-BB6D-C0C45E784DEF}"/>
              </a:ext>
            </a:extLst>
          </p:cNvPr>
          <p:cNvSpPr/>
          <p:nvPr/>
        </p:nvSpPr>
        <p:spPr bwMode="white">
          <a:xfrm>
            <a:off x="735871" y="5949280"/>
            <a:ext cx="5052790" cy="772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149"/>
          <a:stretch/>
        </p:blipFill>
        <p:spPr>
          <a:xfrm>
            <a:off x="720000" y="900001"/>
            <a:ext cx="1152000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8D0776D4-4ECA-F88A-00D8-7752BE6090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628801"/>
            <a:ext cx="11520000" cy="496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561A87AF-DE27-1400-2695-23545C444B4F}"/>
              </a:ext>
            </a:extLst>
          </p:cNvPr>
          <p:cNvSpPr/>
          <p:nvPr/>
        </p:nvSpPr>
        <p:spPr bwMode="white">
          <a:xfrm>
            <a:off x="11059438" y="1895715"/>
            <a:ext cx="314181" cy="314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4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52467"/>
            <a:ext cx="1666115" cy="381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95744"/>
            <a:ext cx="4731768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51768" y="1786214"/>
            <a:ext cx="4036760" cy="362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519962"/>
            <a:ext cx="4055801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75801" y="2519962"/>
            <a:ext cx="5636231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244181"/>
            <a:ext cx="10406082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958870"/>
            <a:ext cx="1551867" cy="333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271867" y="3958870"/>
            <a:ext cx="5579107" cy="35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683089"/>
            <a:ext cx="6216991" cy="343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59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6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268" y="4913755"/>
            <a:ext cx="4298026" cy="330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268" y="5582714"/>
            <a:ext cx="4176466" cy="295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48857" y="5799909"/>
            <a:ext cx="112877" cy="104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268" y="6251674"/>
            <a:ext cx="3203983" cy="286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84763" y="6269049"/>
            <a:ext cx="1432675" cy="260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044"/>
            <a:ext cx="7340429" cy="352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95437"/>
            <a:ext cx="4655603" cy="352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94644" y="1795437"/>
            <a:ext cx="3284628" cy="352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69752" y="2033586"/>
            <a:ext cx="142809" cy="85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500356"/>
            <a:ext cx="2627702" cy="352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186224"/>
            <a:ext cx="3551206" cy="342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9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50644" y="1176286"/>
            <a:ext cx="418909" cy="295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95702" y="1919400"/>
            <a:ext cx="266578" cy="304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5634970"/>
            <a:ext cx="7083371" cy="352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4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391" y="1030538"/>
            <a:ext cx="3399435" cy="310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03131" y="1055014"/>
            <a:ext cx="2209225" cy="2855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391" y="1634277"/>
            <a:ext cx="6211917" cy="310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391" y="2246175"/>
            <a:ext cx="2070639" cy="301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391" y="2825439"/>
            <a:ext cx="8804292" cy="407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7391" y="3151784"/>
            <a:ext cx="293476" cy="40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162925" y="3217053"/>
            <a:ext cx="277172" cy="220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532463" y="3217053"/>
            <a:ext cx="277172" cy="220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7391" y="4041076"/>
            <a:ext cx="285324" cy="32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7391" y="4106345"/>
            <a:ext cx="293476" cy="32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013476" y="3804475"/>
            <a:ext cx="7516257" cy="383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016187" y="4171614"/>
            <a:ext cx="293476" cy="220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5921054" y="4171614"/>
            <a:ext cx="293476" cy="220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7391" y="4987478"/>
            <a:ext cx="293476" cy="40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7391" y="4759036"/>
            <a:ext cx="4116822" cy="383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518908" y="5118016"/>
            <a:ext cx="301628" cy="2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3565090" y="5118016"/>
            <a:ext cx="301628" cy="2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7391" y="5713597"/>
            <a:ext cx="2633135" cy="2773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7391" y="6309178"/>
            <a:ext cx="758147" cy="244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8000" y="1985435"/>
            <a:ext cx="285619" cy="304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68958" y="3546939"/>
            <a:ext cx="304661" cy="31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4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214536"/>
            <a:ext cx="314181" cy="305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68958" y="3568793"/>
            <a:ext cx="304661" cy="314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479" y="1910997"/>
            <a:ext cx="285619" cy="3052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68958" y="3465644"/>
            <a:ext cx="295140" cy="314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2557143"/>
            <a:ext cx="314181" cy="3047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6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8563" y="5521176"/>
            <a:ext cx="282313" cy="30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9438" y="1957774"/>
            <a:ext cx="314181" cy="304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5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37714" y="1827846"/>
            <a:ext cx="1661165" cy="330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72302" y="1864593"/>
            <a:ext cx="247798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586041" y="3288516"/>
            <a:ext cx="174376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43500" y="4712440"/>
            <a:ext cx="881060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70449" y="4712440"/>
            <a:ext cx="1312412" cy="367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30503" y="6136363"/>
            <a:ext cx="871882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2022-10-30T17:39:41Z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