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74" autoAdjust="0"/>
    <p:restoredTop sz="94660"/>
  </p:normalViewPr>
  <p:slideViewPr>
    <p:cSldViewPr showGuides="1">
      <p:cViewPr varScale="1">
        <p:scale>
          <a:sx n="83" d="100"/>
          <a:sy n="83" d="100"/>
        </p:scale>
        <p:origin x="72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360207-3AFB-8F57-B7D9-AD269164C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81" y="3038524"/>
            <a:ext cx="11695238" cy="7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255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865" y="1079465"/>
            <a:ext cx="9199140" cy="4272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5865" y="1831513"/>
            <a:ext cx="3857153" cy="4102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5865" y="2592106"/>
            <a:ext cx="3720617" cy="4272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51384" y="3212976"/>
            <a:ext cx="8064895" cy="727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20000" y="3990661"/>
            <a:ext cx="7536240" cy="590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05335" y="4725617"/>
            <a:ext cx="6586809" cy="1052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805335" y="6113056"/>
            <a:ext cx="2770385" cy="5469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14" grpId="0" animBg="1"/>
      <p:bldP spid="18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24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983432" y="3212976"/>
            <a:ext cx="3888695" cy="4206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127448" y="3731460"/>
            <a:ext cx="3715345" cy="285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151389" y="4114383"/>
            <a:ext cx="2955021" cy="662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1189136" y="5063595"/>
            <a:ext cx="1412802" cy="231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1189136" y="5502665"/>
            <a:ext cx="3653657" cy="662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1189136" y="6263116"/>
            <a:ext cx="4042768" cy="3968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20" grpId="0" animBg="1"/>
      <p:bldP spid="25" grpId="0" animBg="1"/>
      <p:bldP spid="30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34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86199" y="3341574"/>
            <a:ext cx="7602169" cy="3628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93747" y="4005064"/>
            <a:ext cx="7785119" cy="687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286199" y="4740000"/>
            <a:ext cx="1826936" cy="355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1346593" y="5442992"/>
            <a:ext cx="6869885" cy="355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9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6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14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43174"/>
            <a:ext cx="6740628" cy="467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072513"/>
            <a:ext cx="10790083" cy="501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2708920"/>
            <a:ext cx="6112264" cy="12129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6" y="4284083"/>
            <a:ext cx="6494203" cy="467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1916" y="5113421"/>
            <a:ext cx="10382635" cy="5185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1916" y="5877272"/>
            <a:ext cx="4838019" cy="697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20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7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3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23761"/>
            <a:ext cx="5940892" cy="476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156956"/>
            <a:ext cx="1237685" cy="428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20001" y="3042539"/>
            <a:ext cx="2599140" cy="495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805685" y="3928122"/>
            <a:ext cx="4858267" cy="5713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805684" y="4813705"/>
            <a:ext cx="6154411" cy="6856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805684" y="5613288"/>
            <a:ext cx="8818707" cy="8100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3" name="图片 32" descr="图片包含 游戏机, 物体, 天线&#10;&#10;描述已自动生成">
            <a:extLst>
              <a:ext uri="{FF2B5EF4-FFF2-40B4-BE49-F238E27FC236}">
                <a16:creationId xmlns:a16="http://schemas.microsoft.com/office/drawing/2014/main" id="{DEBBF6D8-9EFB-5851-D495-DDD3A95BE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977493"/>
            <a:ext cx="4392488" cy="3603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3" grpId="0" animBg="1"/>
      <p:bldP spid="19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80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03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922" y="4702562"/>
            <a:ext cx="8792454" cy="4011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16231" y="5301208"/>
            <a:ext cx="7223985" cy="5324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92173" y="6138550"/>
            <a:ext cx="5303827" cy="521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