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卡通人物&#10;&#10;中度可信度描述已自动生成">
            <a:extLst>
              <a:ext uri="{FF2B5EF4-FFF2-40B4-BE49-F238E27FC236}">
                <a16:creationId xmlns:a16="http://schemas.microsoft.com/office/drawing/2014/main" id="{5D7E7A69-38B8-CA73-FF46-05D49C4A69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787" y="2996952"/>
            <a:ext cx="6593597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89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46380" y="4092659"/>
            <a:ext cx="361785" cy="4002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234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25599" y="2774413"/>
            <a:ext cx="361617" cy="3298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76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16694" y="2130225"/>
            <a:ext cx="380826" cy="3910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39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205223" y="3139074"/>
            <a:ext cx="5255404" cy="5049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37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382533" y="3277488"/>
            <a:ext cx="5505555" cy="4395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421890" y="4005064"/>
            <a:ext cx="4530093" cy="6304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382532" y="4973986"/>
            <a:ext cx="1790807" cy="4395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1428451" y="5518456"/>
            <a:ext cx="5819677" cy="4395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1382533" y="6165304"/>
            <a:ext cx="6081619" cy="5772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5" grpId="0" animBg="1"/>
      <p:bldP spid="19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81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03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72" y="1195140"/>
            <a:ext cx="7142220" cy="4569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72" y="2090082"/>
            <a:ext cx="684494" cy="4093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72" y="2918379"/>
            <a:ext cx="5414028" cy="11043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1972" y="4375041"/>
            <a:ext cx="6027351" cy="4284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72" y="5279504"/>
            <a:ext cx="3802745" cy="4284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1972" y="6126842"/>
            <a:ext cx="3612607" cy="4284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3" grpId="0" animBg="1"/>
      <p:bldP spid="14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135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80551" y="2333453"/>
            <a:ext cx="3779345" cy="4778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380551" y="2924944"/>
            <a:ext cx="3779345" cy="342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1367471" y="3547990"/>
            <a:ext cx="3943048" cy="342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1380551" y="4159636"/>
            <a:ext cx="3779345" cy="342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4" name="Rectangle 33"/>
          <p:cNvSpPr/>
          <p:nvPr/>
        </p:nvSpPr>
        <p:spPr bwMode="white">
          <a:xfrm>
            <a:off x="1380551" y="4797152"/>
            <a:ext cx="7163721" cy="5498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5" name="Rectangle 44"/>
          <p:cNvSpPr/>
          <p:nvPr/>
        </p:nvSpPr>
        <p:spPr bwMode="white">
          <a:xfrm>
            <a:off x="1271464" y="5580000"/>
            <a:ext cx="7163721" cy="378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1" name="Rectangle 50"/>
          <p:cNvSpPr/>
          <p:nvPr/>
        </p:nvSpPr>
        <p:spPr bwMode="white">
          <a:xfrm>
            <a:off x="1367471" y="6165304"/>
            <a:ext cx="3144353" cy="5260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20" grpId="0" animBg="1"/>
      <p:bldP spid="27" grpId="0" animBg="1"/>
      <p:bldP spid="34" grpId="0" animBg="1"/>
      <p:bldP spid="45" grpId="0" animBg="1"/>
      <p:bldP spid="5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871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820393" y="4413253"/>
            <a:ext cx="329347" cy="3643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623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65164" y="3088421"/>
            <a:ext cx="1042028" cy="4452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055691" y="5911578"/>
            <a:ext cx="1297799" cy="4547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438748" y="5902105"/>
            <a:ext cx="2406139" cy="4642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911198" y="5968421"/>
            <a:ext cx="388392" cy="3221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365901" y="5911578"/>
            <a:ext cx="549433" cy="4547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86916" y="5968421"/>
            <a:ext cx="426284" cy="36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82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670583" y="2991583"/>
            <a:ext cx="234508" cy="2671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670583" y="5591402"/>
            <a:ext cx="234508" cy="2736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71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431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1426" y="980728"/>
            <a:ext cx="6772725" cy="5128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84287" y="1556792"/>
            <a:ext cx="6535849" cy="6074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784286" y="2204864"/>
            <a:ext cx="5023681" cy="6574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91426" y="2924944"/>
            <a:ext cx="4036421" cy="5128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784287" y="3496674"/>
            <a:ext cx="6679864" cy="6574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2" name="Rectangle 31"/>
          <p:cNvSpPr/>
          <p:nvPr/>
        </p:nvSpPr>
        <p:spPr bwMode="white">
          <a:xfrm>
            <a:off x="691427" y="4293096"/>
            <a:ext cx="6052645" cy="5128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2" name="Rectangle 41"/>
          <p:cNvSpPr/>
          <p:nvPr/>
        </p:nvSpPr>
        <p:spPr bwMode="white">
          <a:xfrm>
            <a:off x="784286" y="4869160"/>
            <a:ext cx="6679863" cy="512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0" name="Rectangle 49"/>
          <p:cNvSpPr/>
          <p:nvPr/>
        </p:nvSpPr>
        <p:spPr bwMode="white">
          <a:xfrm>
            <a:off x="691427" y="5623771"/>
            <a:ext cx="7543075" cy="3430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1" name="Rectangle 50"/>
          <p:cNvSpPr/>
          <p:nvPr/>
        </p:nvSpPr>
        <p:spPr bwMode="white">
          <a:xfrm>
            <a:off x="691427" y="6281240"/>
            <a:ext cx="5771595" cy="3430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4" grpId="0" animBg="1"/>
      <p:bldP spid="18" grpId="0" animBg="1"/>
      <p:bldP spid="24" grpId="0" animBg="1"/>
      <p:bldP spid="32" grpId="0" animBg="1"/>
      <p:bldP spid="42" grpId="0" animBg="1"/>
      <p:bldP spid="50" grpId="0" animBg="1"/>
      <p:bldP spid="5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772816"/>
            <a:ext cx="11520000" cy="3097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29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45719" y="4047152"/>
            <a:ext cx="780694" cy="4386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33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15008" y="2959012"/>
            <a:ext cx="6140826" cy="4384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34049" y="3835999"/>
            <a:ext cx="9414479" cy="4575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415008" y="4712986"/>
            <a:ext cx="2494413" cy="4289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424528" y="5589973"/>
            <a:ext cx="6399664" cy="4384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90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9504" y="3242744"/>
            <a:ext cx="371305" cy="399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205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24776" y="2231409"/>
            <a:ext cx="368100" cy="4060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223582" y="6017901"/>
            <a:ext cx="311469" cy="3871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902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6.png">
            <a:extLst>
              <a:ext uri="{FF2B5EF4-FFF2-40B4-BE49-F238E27FC236}">
                <a16:creationId xmlns:a16="http://schemas.microsoft.com/office/drawing/2014/main" id="{8B7B3017-FE1A-B9C1-D0A5-9E2D90AE1D1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1" y="1802874"/>
            <a:ext cx="11725080" cy="1770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828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4684" y="1173865"/>
            <a:ext cx="6779468" cy="4063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07368" y="1977791"/>
            <a:ext cx="9883079" cy="4063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4684" y="2790552"/>
            <a:ext cx="1580359" cy="4240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4684" y="3594478"/>
            <a:ext cx="7067500" cy="6095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4684" y="4442576"/>
            <a:ext cx="2957656" cy="3798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84684" y="5220000"/>
            <a:ext cx="2675012" cy="3975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84684" y="6023926"/>
            <a:ext cx="8507660" cy="3975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2" grpId="0" animBg="1"/>
      <p:bldP spid="15" grpId="0" animBg="1"/>
      <p:bldP spid="16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97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688132" y="3882136"/>
            <a:ext cx="428429" cy="3906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2022-11-02T15:19:39Z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