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30" r:id="rId7"/>
    <p:sldId id="331" r:id="rId8"/>
    <p:sldId id="332" r:id="rId9"/>
    <p:sldId id="333" r:id="rId10"/>
    <p:sldId id="334" r:id="rId11"/>
    <p:sldId id="336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1F2DD735-F2DC-D002-B63A-3F781FBA8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572327"/>
            <a:ext cx="9323104" cy="2080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 descr="10.png">
            <a:extLst>
              <a:ext uri="{FF2B5EF4-FFF2-40B4-BE49-F238E27FC236}">
                <a16:creationId xmlns:a16="http://schemas.microsoft.com/office/drawing/2014/main" id="{CE48AC3B-B068-C944-4BCE-0B0A99C86F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335" b="20409"/>
          <a:stretch/>
        </p:blipFill>
        <p:spPr>
          <a:xfrm>
            <a:off x="8832304" y="3396098"/>
            <a:ext cx="3070073" cy="3461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900000"/>
            <a:ext cx="9192424" cy="5108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688288" y="3933056"/>
            <a:ext cx="380388" cy="4234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20688"/>
            <a:ext cx="9449859" cy="230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0.png">
            <a:extLst>
              <a:ext uri="{FF2B5EF4-FFF2-40B4-BE49-F238E27FC236}">
                <a16:creationId xmlns:a16="http://schemas.microsoft.com/office/drawing/2014/main" id="{5177D9FB-D30C-4E2F-7E16-6B475E8C4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791" r="25831" b="21802"/>
          <a:stretch/>
        </p:blipFill>
        <p:spPr>
          <a:xfrm>
            <a:off x="8740680" y="3429000"/>
            <a:ext cx="3232344" cy="329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5D1DA8AC-A934-4A84-6177-9EE2BBC7DF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6363" y="2930503"/>
            <a:ext cx="9449859" cy="2797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D761C1B-5264-DC2A-0294-6ADE4E499684}"/>
              </a:ext>
            </a:extLst>
          </p:cNvPr>
          <p:cNvSpPr/>
          <p:nvPr/>
        </p:nvSpPr>
        <p:spPr bwMode="white">
          <a:xfrm>
            <a:off x="8740680" y="3169141"/>
            <a:ext cx="667687" cy="3906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16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81173" y="3063850"/>
            <a:ext cx="307968" cy="315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0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28264" y="3085217"/>
            <a:ext cx="1304330" cy="4866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0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18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518" y="2611037"/>
            <a:ext cx="4469378" cy="479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6334" y="3333802"/>
            <a:ext cx="1245612" cy="309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0518" y="3975441"/>
            <a:ext cx="2041625" cy="331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518" y="4653956"/>
            <a:ext cx="3228274" cy="354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0518" y="5354596"/>
            <a:ext cx="5405482" cy="516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0518" y="6143738"/>
            <a:ext cx="5117450" cy="5162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  <p:bldP spid="10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4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85997"/>
            <a:ext cx="5630107" cy="541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167924"/>
            <a:ext cx="4255735" cy="4289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2924945"/>
            <a:ext cx="6278179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6" y="4589374"/>
            <a:ext cx="9230508" cy="467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2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81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062082" y="5748477"/>
            <a:ext cx="1332892" cy="409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71140" y="5767528"/>
            <a:ext cx="314181" cy="390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494" y="3721503"/>
            <a:ext cx="4755433" cy="350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2495" y="4375268"/>
            <a:ext cx="4755432" cy="406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81884" y="5035913"/>
            <a:ext cx="4161988" cy="970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20000" y="6191332"/>
            <a:ext cx="3935840" cy="406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30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1302" y="1198398"/>
            <a:ext cx="8319934" cy="434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1302" y="2021255"/>
            <a:ext cx="8031002" cy="434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3865" y="2898367"/>
            <a:ext cx="3423729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01302" y="3676012"/>
            <a:ext cx="4498726" cy="434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3864" y="4489826"/>
            <a:ext cx="3423729" cy="551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801302" y="5188942"/>
            <a:ext cx="5438714" cy="616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3864" y="5953254"/>
            <a:ext cx="3755951" cy="616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5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677373" y="4413431"/>
            <a:ext cx="388349" cy="346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3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0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679933" y="2166449"/>
            <a:ext cx="761652" cy="3904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94247" y="3109145"/>
            <a:ext cx="847338" cy="399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594247" y="4061363"/>
            <a:ext cx="847338" cy="399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0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55371" y="3004965"/>
            <a:ext cx="1104396" cy="409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900000"/>
            <a:ext cx="9696480" cy="4925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48328" y="3460062"/>
            <a:ext cx="720080" cy="617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4.png">
            <a:extLst>
              <a:ext uri="{FF2B5EF4-FFF2-40B4-BE49-F238E27FC236}">
                <a16:creationId xmlns:a16="http://schemas.microsoft.com/office/drawing/2014/main" id="{2D51B9EC-8E77-6B42-DCDB-7C659F2408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085" b="22105"/>
          <a:stretch/>
        </p:blipFill>
        <p:spPr>
          <a:xfrm>
            <a:off x="8328248" y="3771342"/>
            <a:ext cx="3524166" cy="3086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20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197291"/>
            <a:ext cx="371305" cy="400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4.png">
            <a:extLst>
              <a:ext uri="{FF2B5EF4-FFF2-40B4-BE49-F238E27FC236}">
                <a16:creationId xmlns:a16="http://schemas.microsoft.com/office/drawing/2014/main" id="{E0451600-F8C2-7BA4-7BD3-C4E53166C6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r="22079" b="18728"/>
          <a:stretch/>
        </p:blipFill>
        <p:spPr>
          <a:xfrm>
            <a:off x="8639600" y="3392896"/>
            <a:ext cx="3600400" cy="346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4018478"/>
            <a:ext cx="428429" cy="391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5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717" y="1190267"/>
            <a:ext cx="6924451" cy="426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716" y="2015716"/>
            <a:ext cx="4332163" cy="435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3717" y="2850236"/>
            <a:ext cx="2557940" cy="578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3716" y="3684755"/>
            <a:ext cx="5628307" cy="5278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3717" y="4446708"/>
            <a:ext cx="2557940" cy="435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3717" y="5235874"/>
            <a:ext cx="2892003" cy="417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3717" y="6025039"/>
            <a:ext cx="9156699" cy="435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2" grpId="0" animBg="1"/>
      <p:bldP spid="13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