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6" autoAdjust="0"/>
    <p:restoredTop sz="94660"/>
  </p:normalViewPr>
  <p:slideViewPr>
    <p:cSldViewPr showGuides="1">
      <p:cViewPr varScale="1">
        <p:scale>
          <a:sx n="83" d="100"/>
          <a:sy n="83" d="100"/>
        </p:scale>
        <p:origin x="5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A1C4E77-ABEE-6E3F-92AD-FA0D340F8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714" y="3109952"/>
            <a:ext cx="9828571" cy="6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79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300290" y="900000"/>
            <a:ext cx="3131414" cy="808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4942" y="2084591"/>
            <a:ext cx="2543324" cy="2757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4942" y="2636912"/>
            <a:ext cx="3672866" cy="520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4942" y="3232121"/>
            <a:ext cx="3672866" cy="4129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4942" y="3808185"/>
            <a:ext cx="5257042" cy="4129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94942" y="4437112"/>
            <a:ext cx="3672866" cy="3807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4942" y="5013176"/>
            <a:ext cx="2880778" cy="3807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694942" y="5661248"/>
            <a:ext cx="2736762" cy="380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694942" y="6159348"/>
            <a:ext cx="4536962" cy="575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1" grpId="0" animBg="1"/>
      <p:bldP spid="27" grpId="0" animBg="1"/>
      <p:bldP spid="31" grpId="0" animBg="1"/>
      <p:bldP spid="34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05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79042" y="3078620"/>
            <a:ext cx="6645150" cy="350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16262" y="3674482"/>
            <a:ext cx="1085573" cy="279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185245" y="4293096"/>
            <a:ext cx="6854971" cy="4344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179042" y="4990344"/>
            <a:ext cx="4052862" cy="3848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228668" y="5666895"/>
            <a:ext cx="3355164" cy="4344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228668" y="6281379"/>
            <a:ext cx="6379500" cy="3786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3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3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96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259" y="1130697"/>
            <a:ext cx="5167488" cy="498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0258" y="1845116"/>
            <a:ext cx="4541645" cy="699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0259" y="2544651"/>
            <a:ext cx="5167488" cy="3720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801787" y="3251626"/>
            <a:ext cx="3638029" cy="498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407368" y="3941257"/>
            <a:ext cx="3312368" cy="498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801787" y="4665581"/>
            <a:ext cx="4052203" cy="3497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786916" y="5372558"/>
            <a:ext cx="7973379" cy="585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23">
            <a:extLst>
              <a:ext uri="{FF2B5EF4-FFF2-40B4-BE49-F238E27FC236}">
                <a16:creationId xmlns:a16="http://schemas.microsoft.com/office/drawing/2014/main" id="{A2FB91BB-ACA7-4501-86BD-CD6D33551724}"/>
              </a:ext>
            </a:extLst>
          </p:cNvPr>
          <p:cNvSpPr/>
          <p:nvPr/>
        </p:nvSpPr>
        <p:spPr bwMode="white">
          <a:xfrm>
            <a:off x="673490" y="6062186"/>
            <a:ext cx="7973379" cy="585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2" grpId="0" animBg="1"/>
      <p:bldP spid="15" grpId="0" animBg="1"/>
      <p:bldP spid="20" grpId="0" animBg="1"/>
      <p:bldP spid="23" grpId="0" animBg="1"/>
      <p:bldP spid="24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2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443570" y="4161099"/>
            <a:ext cx="5948574" cy="419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34049" y="5057424"/>
            <a:ext cx="2227834" cy="4672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510214" y="5949280"/>
            <a:ext cx="5881930" cy="671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23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6" y="900000"/>
            <a:ext cx="10238619" cy="7384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6" y="1868039"/>
            <a:ext cx="9446531" cy="552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6" y="2780928"/>
            <a:ext cx="10238619" cy="552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1917" y="3654716"/>
            <a:ext cx="5774123" cy="552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81916" y="4437112"/>
            <a:ext cx="3181835" cy="6481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81916" y="5252415"/>
            <a:ext cx="6206171" cy="552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22" grpId="0" animBg="1"/>
      <p:bldP spid="26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5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05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3535" y="900000"/>
            <a:ext cx="3026201" cy="523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3535" y="1700808"/>
            <a:ext cx="3678525" cy="489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3535" y="2363172"/>
            <a:ext cx="3678525" cy="331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3535" y="3005379"/>
            <a:ext cx="1740021" cy="331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709636" y="3580316"/>
            <a:ext cx="6034436" cy="4967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3535" y="4221088"/>
            <a:ext cx="5186441" cy="429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3534" y="4869160"/>
            <a:ext cx="4250337" cy="489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93534" y="5574206"/>
            <a:ext cx="2666161" cy="3837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3535" y="6209793"/>
            <a:ext cx="3857158" cy="3111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5" grpId="0" animBg="1"/>
      <p:bldP spid="17" grpId="0" animBg="1"/>
      <p:bldP spid="20" grpId="0" animBg="1"/>
      <p:bldP spid="24" grpId="0" animBg="1"/>
      <p:bldP spid="28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146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212651" y="4098232"/>
            <a:ext cx="4739333" cy="540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36489" y="4854033"/>
            <a:ext cx="1438225" cy="397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276219" y="5589241"/>
            <a:ext cx="3739661" cy="8639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2022-11-02T12:17:16Z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