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1AF386-A823-910A-C716-53CDAA14E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47" y="3029000"/>
            <a:ext cx="11761905" cy="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02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6520" y="980728"/>
            <a:ext cx="4823416" cy="428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79376" y="1526783"/>
            <a:ext cx="6568355" cy="3420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96521" y="2036136"/>
            <a:ext cx="4232184" cy="3728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78698" y="2661467"/>
            <a:ext cx="2588617" cy="2700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778698" y="3236880"/>
            <a:ext cx="1426381" cy="264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778698" y="3777064"/>
            <a:ext cx="2001629" cy="234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96520" y="4258531"/>
            <a:ext cx="5111448" cy="5049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4367808" y="1921653"/>
            <a:ext cx="3240360" cy="23714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778698" y="4951376"/>
            <a:ext cx="2030978" cy="264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696520" y="5445224"/>
            <a:ext cx="4823416" cy="399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479376" y="5897336"/>
            <a:ext cx="5760640" cy="7626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6" grpId="0" animBg="1"/>
      <p:bldP spid="19" grpId="0" animBg="1"/>
      <p:bldP spid="22" grpId="0" animBg="1"/>
      <p:bldP spid="27" grpId="0" animBg="1"/>
      <p:bldP spid="28" grpId="0" animBg="1"/>
      <p:bldP spid="34" grpId="0" animBg="1"/>
      <p:bldP spid="35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82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202065" y="3056742"/>
            <a:ext cx="4605903" cy="417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54180" y="3714841"/>
            <a:ext cx="1635112" cy="254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254180" y="4221088"/>
            <a:ext cx="3401660" cy="397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202064" y="4869160"/>
            <a:ext cx="5686023" cy="4521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254180" y="5517232"/>
            <a:ext cx="4121740" cy="417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1254180" y="6093296"/>
            <a:ext cx="6858044" cy="417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6" grpId="0" animBg="1"/>
      <p:bldP spid="23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1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72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551385" y="1142938"/>
            <a:ext cx="5711186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21770" y="1934448"/>
            <a:ext cx="2058892" cy="336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8686" y="2631917"/>
            <a:ext cx="3468020" cy="9874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551385" y="3830938"/>
            <a:ext cx="8380699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8685" y="4575428"/>
            <a:ext cx="4975267" cy="5799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821770" y="5301208"/>
            <a:ext cx="8946638" cy="525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88686" y="6103591"/>
            <a:ext cx="5628683" cy="344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17" grpId="0" animBg="1"/>
      <p:bldP spid="20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17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7448" y="4005064"/>
            <a:ext cx="3740715" cy="4834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37543" y="4581128"/>
            <a:ext cx="3446289" cy="4834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983432" y="5203585"/>
            <a:ext cx="4320479" cy="435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983432" y="5746756"/>
            <a:ext cx="5832648" cy="435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1227016" y="6182486"/>
            <a:ext cx="6309143" cy="477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3" grpId="0" animBg="1"/>
      <p:bldP spid="16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8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1916" y="1124744"/>
            <a:ext cx="9790413" cy="6101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17" y="1779217"/>
            <a:ext cx="8582435" cy="785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2997245"/>
            <a:ext cx="1037752" cy="4099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681586" y="2924944"/>
            <a:ext cx="8446862" cy="525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81917" y="3893341"/>
            <a:ext cx="971107" cy="400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1719669" y="3874275"/>
            <a:ext cx="9790414" cy="610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7" grpId="0" animBg="1"/>
      <p:bldP spid="18" grpId="0" animBg="1"/>
      <p:bldP spid="25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64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99831" y="4275483"/>
            <a:ext cx="5544241" cy="387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199831" y="4918064"/>
            <a:ext cx="6480345" cy="379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261745" y="5545161"/>
            <a:ext cx="8327404" cy="371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176614" y="6234193"/>
            <a:ext cx="4659012" cy="301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87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950" y="980728"/>
            <a:ext cx="6701194" cy="588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0950" y="1569075"/>
            <a:ext cx="7421274" cy="878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0950" y="2447136"/>
            <a:ext cx="6053122" cy="610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407368" y="3212976"/>
            <a:ext cx="6984776" cy="602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792622" y="3885321"/>
            <a:ext cx="4553444" cy="3631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792622" y="4488196"/>
            <a:ext cx="4943338" cy="4529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90950" y="4869160"/>
            <a:ext cx="6053122" cy="6723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551384" y="5580295"/>
            <a:ext cx="6844482" cy="10145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1" grpId="0" animBg="1"/>
      <p:bldP spid="15" grpId="0" animBg="1"/>
      <p:bldP spid="21" grpId="0" animBg="1"/>
      <p:bldP spid="23" grpId="0" animBg="1"/>
      <p:bldP spid="25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04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51178" y="3789807"/>
            <a:ext cx="2730796" cy="3269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92382" y="4267083"/>
            <a:ext cx="3717280" cy="4511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028976" y="4999341"/>
            <a:ext cx="3419443" cy="477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1177310" y="5640068"/>
            <a:ext cx="3135842" cy="2876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1177310" y="6165304"/>
            <a:ext cx="6790898" cy="418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9" name="图片 28" descr="墙上的钟表&#10;&#10;低可信度描述已自动生成">
            <a:extLst>
              <a:ext uri="{FF2B5EF4-FFF2-40B4-BE49-F238E27FC236}">
                <a16:creationId xmlns:a16="http://schemas.microsoft.com/office/drawing/2014/main" id="{66724305-C654-DE6F-26B5-C3D9C2AADF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044" y="3749475"/>
            <a:ext cx="3243474" cy="2415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6" grpId="0" animBg="1"/>
      <p:bldP spid="22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2022-11-02T12:26:32Z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