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30" r:id="rId7"/>
    <p:sldId id="332" r:id="rId8"/>
    <p:sldId id="333" r:id="rId9"/>
    <p:sldId id="334" r:id="rId10"/>
    <p:sldId id="336" r:id="rId11"/>
    <p:sldId id="337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4" autoAdjust="0"/>
    <p:restoredTop sz="94660"/>
  </p:normalViewPr>
  <p:slideViewPr>
    <p:cSldViewPr showGuides="1">
      <p:cViewPr varScale="1">
        <p:scale>
          <a:sx n="81" d="100"/>
          <a:sy n="81" d="100"/>
        </p:scale>
        <p:origin x="77" y="10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97346FB-8462-1844-4F90-9EB73328A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072" y="2990968"/>
            <a:ext cx="9761856" cy="8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1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66677" y="4389945"/>
            <a:ext cx="1047272" cy="410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0.png">
            <a:extLst>
              <a:ext uri="{FF2B5EF4-FFF2-40B4-BE49-F238E27FC236}">
                <a16:creationId xmlns:a16="http://schemas.microsoft.com/office/drawing/2014/main" id="{007FDB43-4B57-DCB7-1B80-0E6C04D6FF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417" t="24037" b="17991"/>
          <a:stretch/>
        </p:blipFill>
        <p:spPr>
          <a:xfrm>
            <a:off x="7248128" y="3905671"/>
            <a:ext cx="5711952" cy="2952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4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>
            <a:extLst>
              <a:ext uri="{FF2B5EF4-FFF2-40B4-BE49-F238E27FC236}">
                <a16:creationId xmlns:a16="http://schemas.microsoft.com/office/drawing/2014/main" id="{99BFC170-5C3A-B7DA-D926-3FA7DA7B5D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2832009"/>
            <a:ext cx="11520000" cy="102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CEF61FE-AFEF-5404-C09D-28B6101B6F2B}"/>
              </a:ext>
            </a:extLst>
          </p:cNvPr>
          <p:cNvSpPr/>
          <p:nvPr/>
        </p:nvSpPr>
        <p:spPr bwMode="white">
          <a:xfrm>
            <a:off x="8434619" y="3127381"/>
            <a:ext cx="618842" cy="409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4.png">
            <a:extLst>
              <a:ext uri="{FF2B5EF4-FFF2-40B4-BE49-F238E27FC236}">
                <a16:creationId xmlns:a16="http://schemas.microsoft.com/office/drawing/2014/main" id="{3ACB1BC2-4F5D-2123-49B5-2B58B53B52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833" b="19531"/>
          <a:stretch/>
        </p:blipFill>
        <p:spPr>
          <a:xfrm>
            <a:off x="3597038" y="3768812"/>
            <a:ext cx="4837581" cy="308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3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60363" y="3247423"/>
            <a:ext cx="1094876" cy="458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4.png">
            <a:extLst>
              <a:ext uri="{FF2B5EF4-FFF2-40B4-BE49-F238E27FC236}">
                <a16:creationId xmlns:a16="http://schemas.microsoft.com/office/drawing/2014/main" id="{FD359EB4-0DD7-F752-75FC-CA3263B913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256" r="12491" b="22055"/>
          <a:stretch/>
        </p:blipFill>
        <p:spPr>
          <a:xfrm>
            <a:off x="4799856" y="3860715"/>
            <a:ext cx="2880320" cy="299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76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673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5974" y="984587"/>
            <a:ext cx="3455809" cy="455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5975" y="1710844"/>
            <a:ext cx="3039091" cy="2943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98079" y="2275432"/>
            <a:ext cx="1543570" cy="300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98078" y="2757001"/>
            <a:ext cx="1913545" cy="455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86067" y="3284984"/>
            <a:ext cx="3797765" cy="455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798079" y="4053284"/>
            <a:ext cx="1555582" cy="2342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95974" y="4390135"/>
            <a:ext cx="6120106" cy="17358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798079" y="6347674"/>
            <a:ext cx="3531592" cy="282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3" grpId="0" animBg="1"/>
      <p:bldP spid="16" grpId="0" animBg="1"/>
      <p:bldP spid="22" grpId="0" animBg="1"/>
      <p:bldP spid="25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96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28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05042"/>
            <a:ext cx="4333963" cy="5433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6" y="2129704"/>
            <a:ext cx="2893803" cy="495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62809" y="3092495"/>
            <a:ext cx="2227834" cy="562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6" y="3969494"/>
            <a:ext cx="3325851" cy="495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62809" y="4779763"/>
            <a:ext cx="2712910" cy="7626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05685" y="5809283"/>
            <a:ext cx="5445818" cy="4575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10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147955"/>
            <a:ext cx="5270067" cy="762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2073024"/>
            <a:ext cx="4621995" cy="505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2950409"/>
            <a:ext cx="2618181" cy="505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19336" y="3617984"/>
            <a:ext cx="3694878" cy="762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1917" y="4829157"/>
            <a:ext cx="6912000" cy="4482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94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261911"/>
            <a:ext cx="11318739" cy="476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1916" y="1966687"/>
            <a:ext cx="10454643" cy="695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1916" y="3109567"/>
            <a:ext cx="9950587" cy="466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805685" y="4023870"/>
            <a:ext cx="7245223" cy="457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1917" y="4947698"/>
            <a:ext cx="4982035" cy="485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43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69037" y="1969030"/>
            <a:ext cx="318803" cy="3590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69037" y="5295789"/>
            <a:ext cx="318803" cy="351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81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3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128" y="1212685"/>
            <a:ext cx="3829510" cy="4196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35049" y="2002628"/>
            <a:ext cx="4468863" cy="403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7128" y="2809028"/>
            <a:ext cx="2672568" cy="436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687128" y="3648343"/>
            <a:ext cx="4328752" cy="501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687128" y="4421828"/>
            <a:ext cx="4832808" cy="501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835048" y="5211771"/>
            <a:ext cx="7709223" cy="597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6" name="Rectangle 45"/>
          <p:cNvSpPr/>
          <p:nvPr/>
        </p:nvSpPr>
        <p:spPr bwMode="white">
          <a:xfrm>
            <a:off x="802178" y="6009942"/>
            <a:ext cx="3925670" cy="501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0" name="图片 49" descr="图片包含 游戏机, 物体&#10;&#10;描述已自动生成">
            <a:extLst>
              <a:ext uri="{FF2B5EF4-FFF2-40B4-BE49-F238E27FC236}">
                <a16:creationId xmlns:a16="http://schemas.microsoft.com/office/drawing/2014/main" id="{34F443E6-0497-D472-869D-C3EA4A88CE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519" y="1048520"/>
            <a:ext cx="3829511" cy="2747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22" grpId="0" animBg="1"/>
      <p:bldP spid="36" grpId="0" animBg="1"/>
      <p:bldP spid="38" grpId="0" animBg="1"/>
      <p:bldP spid="42" grpId="0" animBg="1"/>
      <p:bldP spid="4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6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062160"/>
            <a:ext cx="5817123" cy="467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035126"/>
            <a:ext cx="2760991" cy="4101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6" y="2695704"/>
            <a:ext cx="9158499" cy="684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29205" y="3763268"/>
            <a:ext cx="6422195" cy="11778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5373734"/>
            <a:ext cx="2618181" cy="362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3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2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64363" y="4226082"/>
            <a:ext cx="380826" cy="428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70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04405" y="2830336"/>
            <a:ext cx="371727" cy="333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9552464" cy="426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45008" y="2745696"/>
            <a:ext cx="504056" cy="6369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4.png">
            <a:extLst>
              <a:ext uri="{FF2B5EF4-FFF2-40B4-BE49-F238E27FC236}">
                <a16:creationId xmlns:a16="http://schemas.microsoft.com/office/drawing/2014/main" id="{4E198C01-5345-CE03-264A-52AF698D1C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085" b="25192"/>
          <a:stretch/>
        </p:blipFill>
        <p:spPr>
          <a:xfrm>
            <a:off x="8785277" y="4005064"/>
            <a:ext cx="2981553" cy="249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92696"/>
            <a:ext cx="11520000" cy="205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64363" y="2150500"/>
            <a:ext cx="380826" cy="4192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4.png">
            <a:extLst>
              <a:ext uri="{FF2B5EF4-FFF2-40B4-BE49-F238E27FC236}">
                <a16:creationId xmlns:a16="http://schemas.microsoft.com/office/drawing/2014/main" id="{6863D0BA-DBBD-D22C-59BA-F7C07AAE31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919" r="15828" b="20105"/>
          <a:stretch/>
        </p:blipFill>
        <p:spPr>
          <a:xfrm>
            <a:off x="3575720" y="4149080"/>
            <a:ext cx="3459691" cy="2810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6.png">
            <a:extLst>
              <a:ext uri="{FF2B5EF4-FFF2-40B4-BE49-F238E27FC236}">
                <a16:creationId xmlns:a16="http://schemas.microsoft.com/office/drawing/2014/main" id="{8A7796BE-0776-805D-E93E-810117C7AF5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2750773"/>
            <a:ext cx="11520000" cy="201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87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07712" y="5593556"/>
            <a:ext cx="222840" cy="2590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5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41983" y="3233195"/>
            <a:ext cx="828297" cy="466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8184312" cy="361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35760" y="3931778"/>
            <a:ext cx="864096" cy="410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0.png">
            <a:extLst>
              <a:ext uri="{FF2B5EF4-FFF2-40B4-BE49-F238E27FC236}">
                <a16:creationId xmlns:a16="http://schemas.microsoft.com/office/drawing/2014/main" id="{FC8BDC9C-AB9D-587F-6953-B3B8F9F4D3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9996" b="15205"/>
          <a:stretch/>
        </p:blipFill>
        <p:spPr>
          <a:xfrm>
            <a:off x="8948083" y="900001"/>
            <a:ext cx="3235521" cy="3031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2022-11-02T13:01:45Z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