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32" autoAdjust="0"/>
    <p:restoredTop sz="94660"/>
  </p:normalViewPr>
  <p:slideViewPr>
    <p:cSldViewPr showGuides="1">
      <p:cViewPr varScale="1">
        <p:scale>
          <a:sx n="83" d="100"/>
          <a:sy n="83" d="100"/>
        </p:scale>
        <p:origin x="360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FA323E7-11F8-2391-43C4-1E675AA248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09" y="3048047"/>
            <a:ext cx="10752381" cy="7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1121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69748" y="3240209"/>
            <a:ext cx="4034164" cy="5565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316679" y="3924167"/>
            <a:ext cx="1749811" cy="2950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1316679" y="4437112"/>
            <a:ext cx="3195145" cy="8884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1269748" y="5543514"/>
            <a:ext cx="2161955" cy="3721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1316679" y="6271082"/>
            <a:ext cx="1729699" cy="2615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7" name="图片 26" descr="图示&#10;&#10;描述已自动生成">
            <a:extLst>
              <a:ext uri="{FF2B5EF4-FFF2-40B4-BE49-F238E27FC236}">
                <a16:creationId xmlns:a16="http://schemas.microsoft.com/office/drawing/2014/main" id="{29E1A6E3-8DCF-DE6C-19F5-E746CA9893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076" y="3218860"/>
            <a:ext cx="3768196" cy="2176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8" grpId="0" animBg="1"/>
      <p:bldP spid="23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107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85584" y="1184125"/>
            <a:ext cx="7210616" cy="3960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06038" y="2027892"/>
            <a:ext cx="4065825" cy="5370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806038" y="2837219"/>
            <a:ext cx="7210615" cy="5370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5584" y="3689595"/>
            <a:ext cx="5986480" cy="5370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806039" y="4516143"/>
            <a:ext cx="5024708" cy="4218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551384" y="5268253"/>
            <a:ext cx="5279363" cy="5370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551384" y="6093296"/>
            <a:ext cx="2952328" cy="5370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4" grpId="0" animBg="1"/>
      <p:bldP spid="17" grpId="0" animBg="1"/>
      <p:bldP spid="20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05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9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1185705"/>
            <a:ext cx="5774123" cy="4285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2138058"/>
            <a:ext cx="2532495" cy="3999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3033269"/>
            <a:ext cx="2713388" cy="3618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7" y="3871339"/>
            <a:ext cx="4522314" cy="4761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407369" y="4833216"/>
            <a:ext cx="5625160" cy="4095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1917" y="5728427"/>
            <a:ext cx="2503933" cy="3618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9" name="图片 18" descr="图示&#10;&#10;描述已自动生成">
            <a:extLst>
              <a:ext uri="{FF2B5EF4-FFF2-40B4-BE49-F238E27FC236}">
                <a16:creationId xmlns:a16="http://schemas.microsoft.com/office/drawing/2014/main" id="{4F75228C-90A2-73EA-F8C3-15E9DBCAAA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1013" y="900000"/>
            <a:ext cx="4073153" cy="4664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1" grpId="0" animBg="1"/>
      <p:bldP spid="14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71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4874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5248" y="1023870"/>
            <a:ext cx="2122473" cy="2849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5248" y="1519354"/>
            <a:ext cx="3762285" cy="384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95248" y="2194451"/>
            <a:ext cx="2512316" cy="3034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775691" y="2782838"/>
            <a:ext cx="3855105" cy="2972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775690" y="3365032"/>
            <a:ext cx="4816253" cy="2972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695248" y="3786193"/>
            <a:ext cx="5760792" cy="15917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775691" y="5706193"/>
            <a:ext cx="3520955" cy="2910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3" name="Rectangle 32"/>
          <p:cNvSpPr/>
          <p:nvPr/>
        </p:nvSpPr>
        <p:spPr bwMode="white">
          <a:xfrm>
            <a:off x="775691" y="6325548"/>
            <a:ext cx="1602684" cy="2291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5" name="图片 34" descr="图示&#10;&#10;描述已自动生成">
            <a:extLst>
              <a:ext uri="{FF2B5EF4-FFF2-40B4-BE49-F238E27FC236}">
                <a16:creationId xmlns:a16="http://schemas.microsoft.com/office/drawing/2014/main" id="{5D786651-88B8-32D8-93DF-FDA6A4B019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796" y="964810"/>
            <a:ext cx="2761348" cy="18737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6" grpId="0" animBg="1"/>
      <p:bldP spid="18" grpId="0" animBg="1"/>
      <p:bldP spid="21" grpId="0" animBg="1"/>
      <p:bldP spid="26" grpId="0" animBg="1"/>
      <p:bldP spid="31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076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1228741" y="3789040"/>
            <a:ext cx="2686154" cy="496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228741" y="4604310"/>
            <a:ext cx="1505874" cy="298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816014" y="4597526"/>
            <a:ext cx="1919651" cy="3256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255874" y="5221695"/>
            <a:ext cx="1790769" cy="3527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255874" y="6083321"/>
            <a:ext cx="1370210" cy="2917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2680350" y="5839081"/>
            <a:ext cx="3199626" cy="8209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68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6" y="1052736"/>
            <a:ext cx="3613883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2054423"/>
            <a:ext cx="8582435" cy="7727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17" y="2827220"/>
            <a:ext cx="4621995" cy="7457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1917" y="3717032"/>
            <a:ext cx="4766011" cy="9992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4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73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775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3297" y="1073735"/>
            <a:ext cx="2977335" cy="3341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3297" y="1708537"/>
            <a:ext cx="3858518" cy="4009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479376" y="2403480"/>
            <a:ext cx="3600400" cy="16735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9" name="Rectangle 38"/>
          <p:cNvSpPr/>
          <p:nvPr/>
        </p:nvSpPr>
        <p:spPr bwMode="white">
          <a:xfrm>
            <a:off x="786756" y="4307888"/>
            <a:ext cx="3858519" cy="3207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1" name="Rectangle 40"/>
          <p:cNvSpPr/>
          <p:nvPr/>
        </p:nvSpPr>
        <p:spPr bwMode="white">
          <a:xfrm>
            <a:off x="786756" y="4989466"/>
            <a:ext cx="1924868" cy="3207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0" name="Rectangle 49"/>
          <p:cNvSpPr/>
          <p:nvPr/>
        </p:nvSpPr>
        <p:spPr bwMode="white">
          <a:xfrm>
            <a:off x="786756" y="6145100"/>
            <a:ext cx="1924868" cy="5278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3" name="Rectangle 40">
            <a:extLst>
              <a:ext uri="{FF2B5EF4-FFF2-40B4-BE49-F238E27FC236}">
                <a16:creationId xmlns:a16="http://schemas.microsoft.com/office/drawing/2014/main" id="{46E7DA28-BACF-85FA-FE1F-F679814A75B2}"/>
              </a:ext>
            </a:extLst>
          </p:cNvPr>
          <p:cNvSpPr/>
          <p:nvPr/>
        </p:nvSpPr>
        <p:spPr bwMode="white">
          <a:xfrm>
            <a:off x="746116" y="5463522"/>
            <a:ext cx="6718036" cy="4944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5" name="图片 54" descr="雷达图&#10;&#10;描述已自动生成">
            <a:extLst>
              <a:ext uri="{FF2B5EF4-FFF2-40B4-BE49-F238E27FC236}">
                <a16:creationId xmlns:a16="http://schemas.microsoft.com/office/drawing/2014/main" id="{F230707E-82BA-B042-C811-DC0671303B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490" y="985038"/>
            <a:ext cx="2956735" cy="26622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21" grpId="0" animBg="1"/>
      <p:bldP spid="39" grpId="0" animBg="1"/>
      <p:bldP spid="41" grpId="0" animBg="1"/>
      <p:bldP spid="50" grpId="0" animBg="1"/>
      <p:bldP spid="5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2022-11-02T11:23:26Z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