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9" r:id="rId5"/>
    <p:sldId id="330" r:id="rId6"/>
    <p:sldId id="332" r:id="rId7"/>
    <p:sldId id="334" r:id="rId8"/>
    <p:sldId id="335" r:id="rId9"/>
    <p:sldId id="336" r:id="rId10"/>
    <p:sldId id="338" r:id="rId11"/>
    <p:sldId id="339" r:id="rId12"/>
    <p:sldId id="341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1" autoAdjust="0"/>
    <p:restoredTop sz="94660"/>
  </p:normalViewPr>
  <p:slideViewPr>
    <p:cSldViewPr showGuides="1">
      <p:cViewPr varScale="1">
        <p:scale>
          <a:sx n="79" d="100"/>
          <a:sy n="79" d="100"/>
        </p:scale>
        <p:origin x="77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>
            <a:extLst>
              <a:ext uri="{FF2B5EF4-FFF2-40B4-BE49-F238E27FC236}">
                <a16:creationId xmlns:a16="http://schemas.microsoft.com/office/drawing/2014/main" id="{CFA15AB4-29C5-970B-EFCE-7D4858AE6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27" y="1772816"/>
            <a:ext cx="10297145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83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27404" y="2629622"/>
            <a:ext cx="837818" cy="410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4434003D-788F-05E9-0F9D-59063F1BC0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041"/>
          <a:stretch/>
        </p:blipFill>
        <p:spPr>
          <a:xfrm>
            <a:off x="4569186" y="3183867"/>
            <a:ext cx="6792072" cy="3227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3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07438" y="2634968"/>
            <a:ext cx="828297" cy="938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5.png">
            <a:extLst>
              <a:ext uri="{FF2B5EF4-FFF2-40B4-BE49-F238E27FC236}">
                <a16:creationId xmlns:a16="http://schemas.microsoft.com/office/drawing/2014/main" id="{2C6F142C-9AFF-1A1F-DD44-4176F70DF3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3573016"/>
            <a:ext cx="11520000" cy="2705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FA92A40A-3767-EFD6-D340-C3E4D644DAE4}"/>
              </a:ext>
            </a:extLst>
          </p:cNvPr>
          <p:cNvSpPr/>
          <p:nvPr/>
        </p:nvSpPr>
        <p:spPr bwMode="white">
          <a:xfrm>
            <a:off x="1843438" y="5783066"/>
            <a:ext cx="466512" cy="2953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9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32462" y="3646877"/>
            <a:ext cx="257057" cy="295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7.png">
            <a:extLst>
              <a:ext uri="{FF2B5EF4-FFF2-40B4-BE49-F238E27FC236}">
                <a16:creationId xmlns:a16="http://schemas.microsoft.com/office/drawing/2014/main" id="{129B023A-CD26-E2CD-DFD9-390970C30F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247"/>
          <a:stretch/>
        </p:blipFill>
        <p:spPr>
          <a:xfrm>
            <a:off x="8544272" y="3429000"/>
            <a:ext cx="3128280" cy="3446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3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95371" y="3216468"/>
            <a:ext cx="1866049" cy="305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7.png">
            <a:extLst>
              <a:ext uri="{FF2B5EF4-FFF2-40B4-BE49-F238E27FC236}">
                <a16:creationId xmlns:a16="http://schemas.microsoft.com/office/drawing/2014/main" id="{74740D9C-8440-D5E2-E3B1-841B4A1557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14" r="37707"/>
          <a:stretch/>
        </p:blipFill>
        <p:spPr>
          <a:xfrm>
            <a:off x="6816080" y="3236231"/>
            <a:ext cx="3960440" cy="3649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96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48231" y="4505197"/>
            <a:ext cx="1713719" cy="3910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7.png">
            <a:extLst>
              <a:ext uri="{FF2B5EF4-FFF2-40B4-BE49-F238E27FC236}">
                <a16:creationId xmlns:a16="http://schemas.microsoft.com/office/drawing/2014/main" id="{C7502415-5251-B1D6-EA92-C8EC3E244F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668"/>
          <a:stretch/>
        </p:blipFill>
        <p:spPr>
          <a:xfrm>
            <a:off x="7743465" y="3498824"/>
            <a:ext cx="4185183" cy="345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96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34049" y="4929356"/>
            <a:ext cx="7902148" cy="361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43570" y="5567576"/>
            <a:ext cx="4198611" cy="3429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24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76396" y="1081502"/>
            <a:ext cx="5550545" cy="640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95371" y="1778853"/>
            <a:ext cx="399867" cy="238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214082" y="1778853"/>
            <a:ext cx="409388" cy="238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242314" y="1778853"/>
            <a:ext cx="399867" cy="238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327669" y="1778853"/>
            <a:ext cx="228495" cy="238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298776" y="1778853"/>
            <a:ext cx="218975" cy="238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2285149"/>
            <a:ext cx="5436297" cy="3343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96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Rectangle 8">
            <a:extLst>
              <a:ext uri="{FF2B5EF4-FFF2-40B4-BE49-F238E27FC236}">
                <a16:creationId xmlns:a16="http://schemas.microsoft.com/office/drawing/2014/main" id="{A576C8E2-1340-DC6A-87E7-DB9725C1B12E}"/>
              </a:ext>
            </a:extLst>
          </p:cNvPr>
          <p:cNvSpPr/>
          <p:nvPr/>
        </p:nvSpPr>
        <p:spPr bwMode="white">
          <a:xfrm>
            <a:off x="681917" y="2285148"/>
            <a:ext cx="5436297" cy="8558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8">
            <a:extLst>
              <a:ext uri="{FF2B5EF4-FFF2-40B4-BE49-F238E27FC236}">
                <a16:creationId xmlns:a16="http://schemas.microsoft.com/office/drawing/2014/main" id="{B53E3FBD-03DF-0B63-A272-5E10D2D8173B}"/>
              </a:ext>
            </a:extLst>
          </p:cNvPr>
          <p:cNvSpPr/>
          <p:nvPr/>
        </p:nvSpPr>
        <p:spPr bwMode="white">
          <a:xfrm>
            <a:off x="1043703" y="3261827"/>
            <a:ext cx="5436297" cy="855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8">
            <a:extLst>
              <a:ext uri="{FF2B5EF4-FFF2-40B4-BE49-F238E27FC236}">
                <a16:creationId xmlns:a16="http://schemas.microsoft.com/office/drawing/2014/main" id="{72B92F28-0E76-889B-BB42-83B7DEC292FA}"/>
              </a:ext>
            </a:extLst>
          </p:cNvPr>
          <p:cNvSpPr/>
          <p:nvPr/>
        </p:nvSpPr>
        <p:spPr bwMode="white">
          <a:xfrm>
            <a:off x="1271464" y="4191769"/>
            <a:ext cx="5436297" cy="3343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8">
            <a:extLst>
              <a:ext uri="{FF2B5EF4-FFF2-40B4-BE49-F238E27FC236}">
                <a16:creationId xmlns:a16="http://schemas.microsoft.com/office/drawing/2014/main" id="{CB8B6007-37AD-5F0F-7AD8-C79A902859CC}"/>
              </a:ext>
            </a:extLst>
          </p:cNvPr>
          <p:cNvSpPr/>
          <p:nvPr/>
        </p:nvSpPr>
        <p:spPr bwMode="white">
          <a:xfrm>
            <a:off x="479376" y="4526115"/>
            <a:ext cx="5436297" cy="6308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88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310438"/>
            <a:ext cx="3037090" cy="333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66611" y="2310438"/>
            <a:ext cx="1209123" cy="304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32859" y="2348558"/>
            <a:ext cx="1409057" cy="314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977537"/>
            <a:ext cx="1380495" cy="324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157619" y="3015657"/>
            <a:ext cx="666446" cy="314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635107"/>
            <a:ext cx="1847008" cy="352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614611" y="3635107"/>
            <a:ext cx="1856528" cy="352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4292676"/>
            <a:ext cx="2732429" cy="333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37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53090" y="2510977"/>
            <a:ext cx="904462" cy="314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14677" y="2510977"/>
            <a:ext cx="5959933" cy="3336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62611" y="3149648"/>
            <a:ext cx="5360132" cy="3622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00694" y="3835982"/>
            <a:ext cx="3046611" cy="305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00694" y="4531848"/>
            <a:ext cx="295140" cy="667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86380" y="4484186"/>
            <a:ext cx="4931702" cy="352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546644" y="4484186"/>
            <a:ext cx="2037421" cy="352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510214" y="5141922"/>
            <a:ext cx="6474049" cy="352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12" b="69192"/>
          <a:stretch/>
        </p:blipFill>
        <p:spPr>
          <a:xfrm>
            <a:off x="623392" y="908720"/>
            <a:ext cx="11184560" cy="7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 descr="1.png">
            <a:extLst>
              <a:ext uri="{FF2B5EF4-FFF2-40B4-BE49-F238E27FC236}">
                <a16:creationId xmlns:a16="http://schemas.microsoft.com/office/drawing/2014/main" id="{39FB03BD-784C-3CE9-6299-E6629E03E0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12"/>
          <a:stretch/>
        </p:blipFill>
        <p:spPr>
          <a:xfrm>
            <a:off x="626392" y="1637520"/>
            <a:ext cx="11184560" cy="285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70575EA5-BFFB-437B-616A-6C8559B3425A}"/>
              </a:ext>
            </a:extLst>
          </p:cNvPr>
          <p:cNvSpPr/>
          <p:nvPr/>
        </p:nvSpPr>
        <p:spPr bwMode="white">
          <a:xfrm>
            <a:off x="10916009" y="2552606"/>
            <a:ext cx="314181" cy="3050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1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2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61882"/>
            <a:ext cx="4741289" cy="3618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1728456"/>
            <a:ext cx="3598809" cy="3523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2423598"/>
            <a:ext cx="1494743" cy="323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243305" y="2423598"/>
            <a:ext cx="809256" cy="323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9" name="图片 28" descr="折线图&#10;&#10;低可信度描述已自动生成">
            <a:extLst>
              <a:ext uri="{FF2B5EF4-FFF2-40B4-BE49-F238E27FC236}">
                <a16:creationId xmlns:a16="http://schemas.microsoft.com/office/drawing/2014/main" id="{13CCBEE9-6C60-BF45-8344-0AE10D227C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461" y="1061881"/>
            <a:ext cx="4114091" cy="3989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28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9060" y="2969300"/>
            <a:ext cx="6255235" cy="3314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53804" y="3551570"/>
            <a:ext cx="3839050" cy="3224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53804" y="4124882"/>
            <a:ext cx="4498180" cy="7166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409060" y="5101305"/>
            <a:ext cx="2094652" cy="465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462753" y="5683576"/>
            <a:ext cx="6765319" cy="3314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453804" y="6131478"/>
            <a:ext cx="6210491" cy="609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图片 19" descr="图示&#10;&#10;描述已自动生成">
            <a:extLst>
              <a:ext uri="{FF2B5EF4-FFF2-40B4-BE49-F238E27FC236}">
                <a16:creationId xmlns:a16="http://schemas.microsoft.com/office/drawing/2014/main" id="{3ACB6A5B-1B8B-1F9A-4E05-F1F60173B4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291" y="2725643"/>
            <a:ext cx="2432277" cy="3317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3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5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0175"/>
            <a:ext cx="5893289" cy="34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710233"/>
            <a:ext cx="5950413" cy="352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310759"/>
            <a:ext cx="5988495" cy="3622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6" y="2854091"/>
            <a:ext cx="9518539" cy="896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7" name="img_16777215" descr="27.png">
            <a:extLst>
              <a:ext uri="{FF2B5EF4-FFF2-40B4-BE49-F238E27FC236}">
                <a16:creationId xmlns:a16="http://schemas.microsoft.com/office/drawing/2014/main" id="{C7624CD0-5D9F-7983-52C0-7896F5BF5E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924" t="30781"/>
          <a:stretch/>
        </p:blipFill>
        <p:spPr>
          <a:xfrm>
            <a:off x="5087888" y="3473681"/>
            <a:ext cx="2700500" cy="367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51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4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7" y="1109856"/>
            <a:ext cx="9901487" cy="343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6" y="1758504"/>
            <a:ext cx="7790347" cy="8680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2750555"/>
            <a:ext cx="6683504" cy="343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3389664"/>
            <a:ext cx="2941884" cy="3243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3962001"/>
            <a:ext cx="8597157" cy="362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22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33306"/>
            <a:ext cx="7273785" cy="352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6" y="1433226"/>
            <a:ext cx="7273785" cy="10283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718679"/>
            <a:ext cx="371305" cy="66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53289" y="2671069"/>
            <a:ext cx="5141157" cy="3427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6" y="3318557"/>
            <a:ext cx="8654443" cy="980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4508792"/>
            <a:ext cx="7530842" cy="352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5127714"/>
            <a:ext cx="7530842" cy="352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7" y="5737114"/>
            <a:ext cx="7673652" cy="352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40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99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952" y="3575502"/>
            <a:ext cx="1327853" cy="306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64877" y="3558461"/>
            <a:ext cx="6962717" cy="323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5952" y="4001538"/>
            <a:ext cx="348987" cy="366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34939" y="3958934"/>
            <a:ext cx="5175223" cy="315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5952" y="4359408"/>
            <a:ext cx="8162893" cy="306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5952" y="4751360"/>
            <a:ext cx="3294097" cy="306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869395" y="4981420"/>
            <a:ext cx="110654" cy="596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5952" y="5143313"/>
            <a:ext cx="7030813" cy="306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5952" y="5586389"/>
            <a:ext cx="348987" cy="2300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034939" y="5543786"/>
            <a:ext cx="5226294" cy="306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5952" y="5944260"/>
            <a:ext cx="4043143" cy="272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4822726" y="5961301"/>
            <a:ext cx="4136773" cy="281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5952" y="6344733"/>
            <a:ext cx="5847661" cy="2897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93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7114034" y="3573016"/>
            <a:ext cx="2222326" cy="7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528048" y="4581128"/>
            <a:ext cx="1673679" cy="7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12"/>
          <a:stretch/>
        </p:blipFill>
        <p:spPr>
          <a:xfrm>
            <a:off x="695400" y="764704"/>
            <a:ext cx="11184560" cy="353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23100" y="983910"/>
            <a:ext cx="276099" cy="304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.png">
            <a:extLst>
              <a:ext uri="{FF2B5EF4-FFF2-40B4-BE49-F238E27FC236}">
                <a16:creationId xmlns:a16="http://schemas.microsoft.com/office/drawing/2014/main" id="{E1DB2FB7-BFD2-5A23-D462-55C8E4FB1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6"/>
          <a:stretch/>
        </p:blipFill>
        <p:spPr>
          <a:xfrm>
            <a:off x="695400" y="4300608"/>
            <a:ext cx="11256568" cy="262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B54965F6-D647-C784-7B28-213273D1F4E9}"/>
              </a:ext>
            </a:extLst>
          </p:cNvPr>
          <p:cNvSpPr/>
          <p:nvPr/>
        </p:nvSpPr>
        <p:spPr bwMode="white">
          <a:xfrm>
            <a:off x="11057025" y="4558199"/>
            <a:ext cx="314181" cy="3052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37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7" y="1119245"/>
            <a:ext cx="7214283" cy="724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1958097"/>
            <a:ext cx="2113586" cy="3241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2339393"/>
            <a:ext cx="4693685" cy="724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3168713"/>
            <a:ext cx="2151669" cy="343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3607204"/>
            <a:ext cx="6769190" cy="667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4379329"/>
            <a:ext cx="6807272" cy="352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4779690"/>
            <a:ext cx="8911338" cy="352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7" y="5189584"/>
            <a:ext cx="8873256" cy="343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12"/>
          <a:stretch/>
        </p:blipFill>
        <p:spPr>
          <a:xfrm>
            <a:off x="623392" y="900000"/>
            <a:ext cx="11184560" cy="356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03489" y="1157082"/>
            <a:ext cx="352264" cy="2951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62"/>
          <a:stretch/>
        </p:blipFill>
        <p:spPr>
          <a:xfrm>
            <a:off x="767408" y="900000"/>
            <a:ext cx="11040544" cy="3019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80712" y="1881258"/>
            <a:ext cx="295140" cy="314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6.png">
            <a:extLst>
              <a:ext uri="{FF2B5EF4-FFF2-40B4-BE49-F238E27FC236}">
                <a16:creationId xmlns:a16="http://schemas.microsoft.com/office/drawing/2014/main" id="{98D1548F-B5DA-6E14-CC27-6495C28743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12"/>
          <a:stretch/>
        </p:blipFill>
        <p:spPr>
          <a:xfrm>
            <a:off x="767408" y="3919989"/>
            <a:ext cx="11184560" cy="2504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20C4B0B-E870-BE5D-32F6-875208CA679C}"/>
              </a:ext>
            </a:extLst>
          </p:cNvPr>
          <p:cNvSpPr/>
          <p:nvPr/>
        </p:nvSpPr>
        <p:spPr bwMode="white">
          <a:xfrm>
            <a:off x="11076067" y="5262477"/>
            <a:ext cx="276099" cy="295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9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1338326"/>
            <a:ext cx="295140" cy="314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8.png">
            <a:extLst>
              <a:ext uri="{FF2B5EF4-FFF2-40B4-BE49-F238E27FC236}">
                <a16:creationId xmlns:a16="http://schemas.microsoft.com/office/drawing/2014/main" id="{2D38E356-F3A1-548C-5943-C88920C1AF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3196450"/>
            <a:ext cx="11520000" cy="359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151560F-2468-D620-6781-34364E2A3443}"/>
              </a:ext>
            </a:extLst>
          </p:cNvPr>
          <p:cNvSpPr/>
          <p:nvPr/>
        </p:nvSpPr>
        <p:spPr bwMode="white">
          <a:xfrm>
            <a:off x="7746247" y="5529018"/>
            <a:ext cx="295140" cy="304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9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4139805"/>
            <a:ext cx="295140" cy="3049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04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0462" y="4846159"/>
            <a:ext cx="304661" cy="3145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9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892" y="1968565"/>
            <a:ext cx="257057" cy="305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899239" y="3542790"/>
            <a:ext cx="580760" cy="343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2.png">
            <a:extLst>
              <a:ext uri="{FF2B5EF4-FFF2-40B4-BE49-F238E27FC236}">
                <a16:creationId xmlns:a16="http://schemas.microsoft.com/office/drawing/2014/main" id="{4469614D-970D-0FA7-D256-5B78F12EB6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774"/>
          <a:stretch/>
        </p:blipFill>
        <p:spPr>
          <a:xfrm>
            <a:off x="7812892" y="3542790"/>
            <a:ext cx="3251660" cy="3227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2022-11-02T11:17:08Z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