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6" r:id="rId12"/>
    <p:sldId id="338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60"/>
  </p:normalViewPr>
  <p:slideViewPr>
    <p:cSldViewPr showGuides="1">
      <p:cViewPr varScale="1">
        <p:scale>
          <a:sx n="83" d="100"/>
          <a:sy n="83" d="100"/>
        </p:scale>
        <p:origin x="9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2E0CA9-40D4-161B-AB26-83A895CD7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435" y="2912106"/>
            <a:ext cx="9355129" cy="1033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20015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05016" y="4077072"/>
            <a:ext cx="818776" cy="467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7294E0DE-32AA-A813-4D56-49DE3409C5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210" b="16794"/>
          <a:stretch/>
        </p:blipFill>
        <p:spPr>
          <a:xfrm>
            <a:off x="9217024" y="1512695"/>
            <a:ext cx="2927648" cy="263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96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>
            <a:extLst>
              <a:ext uri="{FF2B5EF4-FFF2-40B4-BE49-F238E27FC236}">
                <a16:creationId xmlns:a16="http://schemas.microsoft.com/office/drawing/2014/main" id="{A1F86535-F2B7-8697-4457-A9EA20196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67" b="16794"/>
          <a:stretch/>
        </p:blipFill>
        <p:spPr>
          <a:xfrm>
            <a:off x="7627083" y="3645024"/>
            <a:ext cx="5597709" cy="31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77669482-877D-3099-923A-7F922206888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760" y="1830852"/>
            <a:ext cx="11520000" cy="290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178AA71-E370-1E69-E4A4-4832C6AD76B8}"/>
              </a:ext>
            </a:extLst>
          </p:cNvPr>
          <p:cNvSpPr/>
          <p:nvPr/>
        </p:nvSpPr>
        <p:spPr bwMode="white">
          <a:xfrm>
            <a:off x="5539206" y="4018174"/>
            <a:ext cx="799735" cy="458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1298" cy="418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20702" y="3422126"/>
            <a:ext cx="7947706" cy="654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59496" y="4344618"/>
            <a:ext cx="799735" cy="5245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14.png">
            <a:extLst>
              <a:ext uri="{FF2B5EF4-FFF2-40B4-BE49-F238E27FC236}">
                <a16:creationId xmlns:a16="http://schemas.microsoft.com/office/drawing/2014/main" id="{DA93E65E-2E19-9C6F-3873-22E6756CE7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811" b="19421"/>
          <a:stretch/>
        </p:blipFill>
        <p:spPr>
          <a:xfrm>
            <a:off x="8808780" y="3616627"/>
            <a:ext cx="3366204" cy="2940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89785" y="3305142"/>
            <a:ext cx="323702" cy="410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2DC46780-27CC-85EE-2C16-D1892D4803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b="17869"/>
          <a:stretch/>
        </p:blipFill>
        <p:spPr>
          <a:xfrm>
            <a:off x="6700320" y="3294963"/>
            <a:ext cx="5544616" cy="325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23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1224" y="4735247"/>
            <a:ext cx="3626663" cy="420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18242" y="5373216"/>
            <a:ext cx="3626662" cy="531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15480" y="5949280"/>
            <a:ext cx="4433742" cy="718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76241"/>
            <a:ext cx="6926251" cy="466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157373"/>
            <a:ext cx="6134163" cy="552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157558"/>
            <a:ext cx="8798459" cy="552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6" y="3986346"/>
            <a:ext cx="7070267" cy="666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15">
            <a:extLst>
              <a:ext uri="{FF2B5EF4-FFF2-40B4-BE49-F238E27FC236}">
                <a16:creationId xmlns:a16="http://schemas.microsoft.com/office/drawing/2014/main" id="{BDA6C44F-AE7D-81B3-B4A1-2FEACA833BD9}"/>
              </a:ext>
            </a:extLst>
          </p:cNvPr>
          <p:cNvSpPr/>
          <p:nvPr/>
        </p:nvSpPr>
        <p:spPr bwMode="white">
          <a:xfrm>
            <a:off x="1343472" y="4953158"/>
            <a:ext cx="7070267" cy="666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15">
            <a:extLst>
              <a:ext uri="{FF2B5EF4-FFF2-40B4-BE49-F238E27FC236}">
                <a16:creationId xmlns:a16="http://schemas.microsoft.com/office/drawing/2014/main" id="{61F67520-76CD-1AD6-5EE2-E060657B3AA2}"/>
              </a:ext>
            </a:extLst>
          </p:cNvPr>
          <p:cNvSpPr/>
          <p:nvPr/>
        </p:nvSpPr>
        <p:spPr bwMode="white">
          <a:xfrm>
            <a:off x="1319054" y="6026182"/>
            <a:ext cx="7070267" cy="666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6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>
            <a:extLst>
              <a:ext uri="{FF2B5EF4-FFF2-40B4-BE49-F238E27FC236}">
                <a16:creationId xmlns:a16="http://schemas.microsoft.com/office/drawing/2014/main" id="{F5427CFE-DC4E-AE23-CE16-624FF8B867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447"/>
          <a:stretch/>
        </p:blipFill>
        <p:spPr>
          <a:xfrm>
            <a:off x="1703512" y="5664817"/>
            <a:ext cx="11520000" cy="94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55"/>
          <a:stretch/>
        </p:blipFill>
        <p:spPr>
          <a:xfrm>
            <a:off x="672000" y="1196752"/>
            <a:ext cx="11520000" cy="403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3916" y="1364950"/>
            <a:ext cx="4886019" cy="448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3917" y="2290026"/>
            <a:ext cx="5182549" cy="448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33917" y="3205564"/>
            <a:ext cx="5030035" cy="511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33917" y="4130640"/>
            <a:ext cx="4036760" cy="486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图片 12" descr="图示, 示意图&#10;&#10;描述已自动生成">
            <a:extLst>
              <a:ext uri="{FF2B5EF4-FFF2-40B4-BE49-F238E27FC236}">
                <a16:creationId xmlns:a16="http://schemas.microsoft.com/office/drawing/2014/main" id="{B2B8D9BB-3B78-020F-48E0-BE0920CF2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1039275"/>
            <a:ext cx="5182549" cy="4117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56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1383" y="1143278"/>
            <a:ext cx="4324497" cy="457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1383" y="1765788"/>
            <a:ext cx="4324496" cy="457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79376" y="2257812"/>
            <a:ext cx="4536503" cy="523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1383" y="2966313"/>
            <a:ext cx="4049235" cy="523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1383" y="3674813"/>
            <a:ext cx="7060801" cy="1146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91540" y="4797152"/>
            <a:ext cx="6816627" cy="621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20000" y="5445224"/>
            <a:ext cx="5736040" cy="604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479376" y="6194906"/>
            <a:ext cx="6480720" cy="465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20" grpId="0" animBg="1"/>
      <p:bldP spid="24" grpId="0" animBg="1"/>
      <p:bldP spid="29" grpId="0" animBg="1"/>
      <p:bldP spid="32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3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59208" y="2697446"/>
            <a:ext cx="334547" cy="351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092"/>
          <a:stretch/>
        </p:blipFill>
        <p:spPr>
          <a:xfrm>
            <a:off x="720000" y="899999"/>
            <a:ext cx="9768488" cy="508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87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535" y="980728"/>
            <a:ext cx="6752625" cy="465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4584" y="1904502"/>
            <a:ext cx="6121495" cy="96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96242" y="2832715"/>
            <a:ext cx="4295009" cy="311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83535" y="3690992"/>
            <a:ext cx="6840351" cy="429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94585" y="4129668"/>
            <a:ext cx="4009099" cy="382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4585" y="4568344"/>
            <a:ext cx="4009099" cy="30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94584" y="4987947"/>
            <a:ext cx="3601215" cy="400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94585" y="5301208"/>
            <a:ext cx="5185391" cy="463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796242" y="5865298"/>
            <a:ext cx="6235862" cy="38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1" name="img_16777215" descr="22.png">
            <a:extLst>
              <a:ext uri="{FF2B5EF4-FFF2-40B4-BE49-F238E27FC236}">
                <a16:creationId xmlns:a16="http://schemas.microsoft.com/office/drawing/2014/main" id="{62957944-1F53-8BCE-2943-2E71636FD2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049"/>
          <a:stretch/>
        </p:blipFill>
        <p:spPr>
          <a:xfrm>
            <a:off x="6351031" y="1408608"/>
            <a:ext cx="6514759" cy="241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3" name="图片 52" descr="墙上的钟表&#10;&#10;中度可信度描述已自动生成">
            <a:extLst>
              <a:ext uri="{FF2B5EF4-FFF2-40B4-BE49-F238E27FC236}">
                <a16:creationId xmlns:a16="http://schemas.microsoft.com/office/drawing/2014/main" id="{4CF74B70-6768-1155-84D8-56C2D995A2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2"/>
          <a:stretch/>
        </p:blipFill>
        <p:spPr>
          <a:xfrm>
            <a:off x="7623886" y="1556685"/>
            <a:ext cx="2144522" cy="2228571"/>
          </a:xfrm>
          <a:prstGeom prst="rect">
            <a:avLst/>
          </a:prstGeom>
        </p:spPr>
      </p:pic>
      <p:pic>
        <p:nvPicPr>
          <p:cNvPr id="54" name="图片 53" descr="墙上的钟表&#10;&#10;中度可信度描述已自动生成">
            <a:extLst>
              <a:ext uri="{FF2B5EF4-FFF2-40B4-BE49-F238E27FC236}">
                <a16:creationId xmlns:a16="http://schemas.microsoft.com/office/drawing/2014/main" id="{A0C43B2D-C38D-5B6C-E109-91E3D9029D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2"/>
          <a:stretch/>
        </p:blipFill>
        <p:spPr>
          <a:xfrm>
            <a:off x="9784124" y="1556685"/>
            <a:ext cx="2144523" cy="2228571"/>
          </a:xfrm>
          <a:prstGeom prst="rect">
            <a:avLst/>
          </a:prstGeom>
        </p:spPr>
      </p:pic>
      <p:sp useBgFill="1">
        <p:nvSpPr>
          <p:cNvPr id="55" name="Rectangle 2">
            <a:extLst>
              <a:ext uri="{FF2B5EF4-FFF2-40B4-BE49-F238E27FC236}">
                <a16:creationId xmlns:a16="http://schemas.microsoft.com/office/drawing/2014/main" id="{3A13ED68-849A-C7C6-41F1-27281E8D70F4}"/>
              </a:ext>
            </a:extLst>
          </p:cNvPr>
          <p:cNvSpPr/>
          <p:nvPr/>
        </p:nvSpPr>
        <p:spPr bwMode="white">
          <a:xfrm>
            <a:off x="706252" y="1476803"/>
            <a:ext cx="6752625" cy="368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6" name="Rectangle 2">
            <a:extLst>
              <a:ext uri="{FF2B5EF4-FFF2-40B4-BE49-F238E27FC236}">
                <a16:creationId xmlns:a16="http://schemas.microsoft.com/office/drawing/2014/main" id="{4535A64F-8B74-461B-C0C1-DBEBA1F62CF2}"/>
              </a:ext>
            </a:extLst>
          </p:cNvPr>
          <p:cNvSpPr/>
          <p:nvPr/>
        </p:nvSpPr>
        <p:spPr bwMode="white">
          <a:xfrm>
            <a:off x="423359" y="3212976"/>
            <a:ext cx="6752625" cy="341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7" name="Rectangle 2">
            <a:extLst>
              <a:ext uri="{FF2B5EF4-FFF2-40B4-BE49-F238E27FC236}">
                <a16:creationId xmlns:a16="http://schemas.microsoft.com/office/drawing/2014/main" id="{7A614B5B-4481-586B-FCB6-F8755806C3D5}"/>
              </a:ext>
            </a:extLst>
          </p:cNvPr>
          <p:cNvSpPr/>
          <p:nvPr/>
        </p:nvSpPr>
        <p:spPr bwMode="white">
          <a:xfrm>
            <a:off x="683990" y="6170048"/>
            <a:ext cx="6752625" cy="465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6" grpId="0" animBg="1"/>
      <p:bldP spid="23" grpId="0" animBg="1"/>
      <p:bldP spid="29" grpId="0" animBg="1"/>
      <p:bldP spid="31" grpId="0" animBg="1"/>
      <p:bldP spid="32" grpId="0" animBg="1"/>
      <p:bldP spid="36" grpId="0" animBg="1"/>
      <p:bldP spid="40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8448" cy="3975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94706" y="2616957"/>
            <a:ext cx="369851" cy="541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B964FE99-A337-9A62-6EE8-2D263D2B4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121"/>
          <a:stretch/>
        </p:blipFill>
        <p:spPr>
          <a:xfrm>
            <a:off x="8879632" y="3212976"/>
            <a:ext cx="3312368" cy="342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8568" cy="360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6360" y="2852936"/>
            <a:ext cx="64807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464A5EF2-A0B2-FE4F-6D36-F608BEBB0C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b="19699"/>
          <a:stretch/>
        </p:blipFill>
        <p:spPr>
          <a:xfrm>
            <a:off x="3575720" y="4169845"/>
            <a:ext cx="4680520" cy="268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02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64463" y="3998979"/>
            <a:ext cx="260343" cy="238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01849" y="4947323"/>
            <a:ext cx="360493" cy="40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8528" cy="337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6360" y="2586800"/>
            <a:ext cx="576064" cy="842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DB503FF9-5415-F0C8-CB1A-27FD96CFF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996" b="15969"/>
          <a:stretch/>
        </p:blipFill>
        <p:spPr>
          <a:xfrm>
            <a:off x="3287688" y="3756847"/>
            <a:ext cx="3600400" cy="325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7906918" cy="414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20136" y="3613785"/>
            <a:ext cx="648072" cy="607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0FC5D432-4D73-59F5-30AD-BDF4E60E8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b="18454"/>
          <a:stretch/>
        </p:blipFill>
        <p:spPr>
          <a:xfrm>
            <a:off x="8616280" y="1196752"/>
            <a:ext cx="4878067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