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F67D326F-3454-B09A-AC32-5FE442460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492896"/>
            <a:ext cx="8655287" cy="24299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72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1461502" y="4293096"/>
            <a:ext cx="7298794" cy="1097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2840697" y="5546597"/>
            <a:ext cx="1460760" cy="267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2840697" y="6229484"/>
            <a:ext cx="1001028" cy="27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2492896"/>
            <a:ext cx="5414084" cy="1487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2424196" y="3980661"/>
            <a:ext cx="2015619" cy="1118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2207568" y="5536755"/>
            <a:ext cx="2232247" cy="580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21421" y="4093644"/>
            <a:ext cx="437950" cy="390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86437"/>
            <a:ext cx="342743" cy="39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57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207118"/>
            <a:ext cx="342743" cy="390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2225659"/>
            <a:ext cx="428429" cy="391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6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15008" y="3980298"/>
            <a:ext cx="4176936" cy="429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08628" y="3645024"/>
            <a:ext cx="5548012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8765" y="4090588"/>
            <a:ext cx="347722" cy="385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3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46656" y="5141673"/>
            <a:ext cx="234766" cy="241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71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36419" y="1925753"/>
            <a:ext cx="451474" cy="294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43136" y="4005064"/>
            <a:ext cx="4852864" cy="6899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43136" y="5733256"/>
            <a:ext cx="5716960" cy="689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