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4660"/>
  </p:normalViewPr>
  <p:slideViewPr>
    <p:cSldViewPr showGuides="1">
      <p:cViewPr varScale="1">
        <p:scale>
          <a:sx n="83" d="100"/>
          <a:sy n="83" d="100"/>
        </p:scale>
        <p:origin x="28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0C0C864-6308-A289-ED13-9DDC97C6B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68" y="2924944"/>
            <a:ext cx="11562863" cy="942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9" y="620688"/>
            <a:ext cx="6543632" cy="404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F5F3BA57-6FF3-9723-569F-29CBB6BAD4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603301"/>
            <a:ext cx="6408712" cy="225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7394044-F8F9-595B-0773-40EC344AE44E}"/>
              </a:ext>
            </a:extLst>
          </p:cNvPr>
          <p:cNvSpPr/>
          <p:nvPr/>
        </p:nvSpPr>
        <p:spPr bwMode="white">
          <a:xfrm>
            <a:off x="6312024" y="5311983"/>
            <a:ext cx="431155" cy="390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370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00513" y="5201572"/>
            <a:ext cx="215850" cy="2158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31206" y="4590892"/>
            <a:ext cx="599801" cy="400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8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7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1097670"/>
            <a:ext cx="11520000" cy="46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 descr="图表, 表格&#10;&#10;描述已自动生成">
            <a:extLst>
              <a:ext uri="{FF2B5EF4-FFF2-40B4-BE49-F238E27FC236}">
                <a16:creationId xmlns:a16="http://schemas.microsoft.com/office/drawing/2014/main" id="{4755330F-77FD-53EB-004B-357D5C912B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9780"/>
            <a:ext cx="8208912" cy="497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599" y="1125718"/>
            <a:ext cx="7785665" cy="409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6599" y="1961712"/>
            <a:ext cx="1670017" cy="392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6599" y="2789346"/>
            <a:ext cx="2980981" cy="401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6598" y="3429000"/>
            <a:ext cx="9166401" cy="624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6599" y="4444615"/>
            <a:ext cx="9051495" cy="426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6598" y="5280609"/>
            <a:ext cx="9441849" cy="426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6599" y="6124963"/>
            <a:ext cx="2196073" cy="384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0" grpId="0" animBg="1"/>
      <p:bldP spid="11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8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5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76198"/>
            <a:ext cx="10166611" cy="504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185751"/>
            <a:ext cx="2456330" cy="400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05685" y="3090539"/>
            <a:ext cx="10474891" cy="457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4061995"/>
            <a:ext cx="942545" cy="4285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23126" y="6225933"/>
            <a:ext cx="316629" cy="289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76173"/>
            <a:ext cx="8692363" cy="457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6" y="2004692"/>
            <a:ext cx="7142275" cy="820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3080819"/>
            <a:ext cx="9878579" cy="667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6" y="4033143"/>
            <a:ext cx="10382635" cy="42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4985467"/>
            <a:ext cx="7790347" cy="447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9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2443" y="2860506"/>
            <a:ext cx="332035" cy="332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1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716536"/>
            <a:ext cx="10824520" cy="3825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>
            <a:extLst>
              <a:ext uri="{FF2B5EF4-FFF2-40B4-BE49-F238E27FC236}">
                <a16:creationId xmlns:a16="http://schemas.microsoft.com/office/drawing/2014/main" id="{D00B32FB-8AB1-4706-1BDB-5A9FA86CC5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0152" y="4542038"/>
            <a:ext cx="10824520" cy="189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F7C126A-2B97-CEF7-0E2F-FC5D28F028E5}"/>
              </a:ext>
            </a:extLst>
          </p:cNvPr>
          <p:cNvSpPr/>
          <p:nvPr/>
        </p:nvSpPr>
        <p:spPr bwMode="white">
          <a:xfrm>
            <a:off x="5534088" y="5613080"/>
            <a:ext cx="1100343" cy="552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85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98575" y="5488822"/>
            <a:ext cx="1437993" cy="294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17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1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86222" y="1307630"/>
            <a:ext cx="1372127" cy="36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20316" y="1307630"/>
            <a:ext cx="752456" cy="36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94734" y="1307630"/>
            <a:ext cx="1380979" cy="36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64238" y="1307630"/>
            <a:ext cx="734751" cy="36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583832" y="2924944"/>
            <a:ext cx="2553386" cy="731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694742" y="4910043"/>
            <a:ext cx="2442476" cy="679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